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Default Extension="jpg" ContentType="image/jpg"/>
  <Default Extension="png" ContentType="image/png"/>
  <Override PartName="/ppt/slides/slide2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</p:sldIdLst>
  <p:sldSz cx="7556500" cy="10693400"/>
  <p:notesSz cx="7556500" cy="106934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6737" y="3314954"/>
            <a:ext cx="6423025" cy="224561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3475" y="5988304"/>
            <a:ext cx="5289550" cy="2673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chemeClr val="bg1"/>
                </a:solidFill>
                <a:latin typeface="Noto Sans"/>
                <a:cs typeface="Noto Sans"/>
              </a:defRPr>
            </a:lvl1pPr>
          </a:lstStyle>
          <a:p>
            <a:pPr marL="12700">
              <a:lnSpc>
                <a:spcPct val="100000"/>
              </a:lnSpc>
              <a:spcBef>
                <a:spcPts val="185"/>
              </a:spcBef>
            </a:pPr>
            <a:r>
              <a:rPr dirty="0" spc="15"/>
              <a:t>Sayfa </a:t>
            </a:r>
            <a:fld id="{81D60167-4931-47E6-BA6A-407CBD079E47}" type="slidenum">
              <a:rPr dirty="0" spc="15"/>
              <a:t>#</a:t>
            </a:fld>
            <a:r>
              <a:rPr dirty="0" spc="15"/>
              <a:t> </a:t>
            </a:r>
            <a:r>
              <a:rPr dirty="0" spc="5"/>
              <a:t>/</a:t>
            </a:r>
            <a:r>
              <a:rPr dirty="0" spc="-95"/>
              <a:t> </a:t>
            </a:r>
            <a:r>
              <a:rPr dirty="0" spc="15"/>
              <a:t>2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chemeClr val="bg1"/>
                </a:solidFill>
                <a:latin typeface="Noto Sans"/>
                <a:cs typeface="Noto Sans"/>
              </a:defRPr>
            </a:lvl1pPr>
          </a:lstStyle>
          <a:p>
            <a:pPr marL="12700">
              <a:lnSpc>
                <a:spcPct val="100000"/>
              </a:lnSpc>
              <a:spcBef>
                <a:spcPts val="185"/>
              </a:spcBef>
            </a:pPr>
            <a:r>
              <a:rPr dirty="0" spc="15"/>
              <a:t>Sayfa </a:t>
            </a:r>
            <a:fld id="{81D60167-4931-47E6-BA6A-407CBD079E47}" type="slidenum">
              <a:rPr dirty="0" spc="15"/>
              <a:t>#</a:t>
            </a:fld>
            <a:r>
              <a:rPr dirty="0" spc="15"/>
              <a:t> </a:t>
            </a:r>
            <a:r>
              <a:rPr dirty="0" spc="5"/>
              <a:t>/</a:t>
            </a:r>
            <a:r>
              <a:rPr dirty="0" spc="-95"/>
              <a:t> </a:t>
            </a:r>
            <a:r>
              <a:rPr dirty="0" spc="15"/>
              <a:t>2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377825" y="2459482"/>
            <a:ext cx="3287077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3891597" y="2459482"/>
            <a:ext cx="3287077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chemeClr val="bg1"/>
                </a:solidFill>
                <a:latin typeface="Noto Sans"/>
                <a:cs typeface="Noto Sans"/>
              </a:defRPr>
            </a:lvl1pPr>
          </a:lstStyle>
          <a:p>
            <a:pPr marL="12700">
              <a:lnSpc>
                <a:spcPct val="100000"/>
              </a:lnSpc>
              <a:spcBef>
                <a:spcPts val="185"/>
              </a:spcBef>
            </a:pPr>
            <a:r>
              <a:rPr dirty="0" spc="15"/>
              <a:t>Sayfa </a:t>
            </a:r>
            <a:fld id="{81D60167-4931-47E6-BA6A-407CBD079E47}" type="slidenum">
              <a:rPr dirty="0" spc="15"/>
              <a:t>#</a:t>
            </a:fld>
            <a:r>
              <a:rPr dirty="0" spc="15"/>
              <a:t> </a:t>
            </a:r>
            <a:r>
              <a:rPr dirty="0" spc="5"/>
              <a:t>/</a:t>
            </a:r>
            <a:r>
              <a:rPr dirty="0" spc="-95"/>
              <a:t> </a:t>
            </a:r>
            <a:r>
              <a:rPr dirty="0" spc="15"/>
              <a:t>2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chemeClr val="bg1"/>
                </a:solidFill>
                <a:latin typeface="Noto Sans"/>
                <a:cs typeface="Noto Sans"/>
              </a:defRPr>
            </a:lvl1pPr>
          </a:lstStyle>
          <a:p>
            <a:pPr marL="12700">
              <a:lnSpc>
                <a:spcPct val="100000"/>
              </a:lnSpc>
              <a:spcBef>
                <a:spcPts val="185"/>
              </a:spcBef>
            </a:pPr>
            <a:r>
              <a:rPr dirty="0" spc="15"/>
              <a:t>Sayfa </a:t>
            </a:r>
            <a:fld id="{81D60167-4931-47E6-BA6A-407CBD079E47}" type="slidenum">
              <a:rPr dirty="0" spc="15"/>
              <a:t>#</a:t>
            </a:fld>
            <a:r>
              <a:rPr dirty="0" spc="15"/>
              <a:t> </a:t>
            </a:r>
            <a:r>
              <a:rPr dirty="0" spc="5"/>
              <a:t>/</a:t>
            </a:r>
            <a:r>
              <a:rPr dirty="0" spc="-95"/>
              <a:t> </a:t>
            </a:r>
            <a:r>
              <a:rPr dirty="0" spc="15"/>
              <a:t>2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chemeClr val="bg1"/>
                </a:solidFill>
                <a:latin typeface="Noto Sans"/>
                <a:cs typeface="Noto Sans"/>
              </a:defRPr>
            </a:lvl1pPr>
          </a:lstStyle>
          <a:p>
            <a:pPr marL="12700">
              <a:lnSpc>
                <a:spcPct val="100000"/>
              </a:lnSpc>
              <a:spcBef>
                <a:spcPts val="185"/>
              </a:spcBef>
            </a:pPr>
            <a:r>
              <a:rPr dirty="0" spc="15"/>
              <a:t>Sayfa </a:t>
            </a:r>
            <a:fld id="{81D60167-4931-47E6-BA6A-407CBD079E47}" type="slidenum">
              <a:rPr dirty="0" spc="15"/>
              <a:t>#</a:t>
            </a:fld>
            <a:r>
              <a:rPr dirty="0" spc="15"/>
              <a:t> </a:t>
            </a:r>
            <a:r>
              <a:rPr dirty="0" spc="5"/>
              <a:t>/</a:t>
            </a:r>
            <a:r>
              <a:rPr dirty="0" spc="-95"/>
              <a:t> </a:t>
            </a:r>
            <a:r>
              <a:rPr dirty="0" spc="15"/>
              <a:t>2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825" y="427736"/>
            <a:ext cx="6800850" cy="17109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825" y="2459482"/>
            <a:ext cx="6800850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569210" y="9944862"/>
            <a:ext cx="2418080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377825" y="9944862"/>
            <a:ext cx="173799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6356229" y="10369127"/>
            <a:ext cx="534670" cy="16954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" b="0" i="0">
                <a:solidFill>
                  <a:schemeClr val="bg1"/>
                </a:solidFill>
                <a:latin typeface="Noto Sans"/>
                <a:cs typeface="Noto Sans"/>
              </a:defRPr>
            </a:lvl1pPr>
          </a:lstStyle>
          <a:p>
            <a:pPr marL="12700">
              <a:lnSpc>
                <a:spcPct val="100000"/>
              </a:lnSpc>
              <a:spcBef>
                <a:spcPts val="185"/>
              </a:spcBef>
            </a:pPr>
            <a:r>
              <a:rPr dirty="0" spc="15"/>
              <a:t>Sayfa </a:t>
            </a:r>
            <a:fld id="{81D60167-4931-47E6-BA6A-407CBD079E47}" type="slidenum">
              <a:rPr dirty="0" spc="15"/>
              <a:t>#</a:t>
            </a:fld>
            <a:r>
              <a:rPr dirty="0" spc="15"/>
              <a:t> </a:t>
            </a:r>
            <a:r>
              <a:rPr dirty="0" spc="5"/>
              <a:t>/</a:t>
            </a:r>
            <a:r>
              <a:rPr dirty="0" spc="-95"/>
              <a:t> </a:t>
            </a:r>
            <a:r>
              <a:rPr dirty="0" spc="15"/>
              <a:t>2</a:t>
            </a:r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jpg"/><Relationship Id="rId3" Type="http://schemas.openxmlformats.org/officeDocument/2006/relationships/hyperlink" Target="mailto:ecembasar67@gmail.com" TargetMode="External"/><Relationship Id="rId4" Type="http://schemas.openxmlformats.org/officeDocument/2006/relationships/image" Target="../media/image2.png"/></Relationships>
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png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69468" y="2348762"/>
            <a:ext cx="6817995" cy="26670"/>
          </a:xfrm>
          <a:custGeom>
            <a:avLst/>
            <a:gdLst/>
            <a:ahLst/>
            <a:cxnLst/>
            <a:rect l="l" t="t" r="r" b="b"/>
            <a:pathLst>
              <a:path w="6817995" h="26669">
                <a:moveTo>
                  <a:pt x="6817569" y="26390"/>
                </a:moveTo>
                <a:lnTo>
                  <a:pt x="0" y="26390"/>
                </a:lnTo>
                <a:lnTo>
                  <a:pt x="8796" y="0"/>
                </a:lnTo>
                <a:lnTo>
                  <a:pt x="6808772" y="0"/>
                </a:lnTo>
                <a:lnTo>
                  <a:pt x="6817569" y="26390"/>
                </a:lnTo>
                <a:close/>
              </a:path>
            </a:pathLst>
          </a:custGeom>
          <a:solidFill>
            <a:srgbClr val="006FD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369468" y="4706321"/>
            <a:ext cx="6817995" cy="26670"/>
          </a:xfrm>
          <a:custGeom>
            <a:avLst/>
            <a:gdLst/>
            <a:ahLst/>
            <a:cxnLst/>
            <a:rect l="l" t="t" r="r" b="b"/>
            <a:pathLst>
              <a:path w="6817995" h="26670">
                <a:moveTo>
                  <a:pt x="6817569" y="26390"/>
                </a:moveTo>
                <a:lnTo>
                  <a:pt x="0" y="26390"/>
                </a:lnTo>
                <a:lnTo>
                  <a:pt x="8796" y="0"/>
                </a:lnTo>
                <a:lnTo>
                  <a:pt x="6808772" y="0"/>
                </a:lnTo>
                <a:lnTo>
                  <a:pt x="6817569" y="26390"/>
                </a:lnTo>
                <a:close/>
              </a:path>
            </a:pathLst>
          </a:custGeom>
          <a:solidFill>
            <a:srgbClr val="006FD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369468" y="6676818"/>
            <a:ext cx="6817995" cy="26670"/>
          </a:xfrm>
          <a:custGeom>
            <a:avLst/>
            <a:gdLst/>
            <a:ahLst/>
            <a:cxnLst/>
            <a:rect l="l" t="t" r="r" b="b"/>
            <a:pathLst>
              <a:path w="6817995" h="26670">
                <a:moveTo>
                  <a:pt x="6817569" y="26390"/>
                </a:moveTo>
                <a:lnTo>
                  <a:pt x="0" y="26390"/>
                </a:lnTo>
                <a:lnTo>
                  <a:pt x="8796" y="0"/>
                </a:lnTo>
                <a:lnTo>
                  <a:pt x="6808772" y="0"/>
                </a:lnTo>
                <a:lnTo>
                  <a:pt x="6817569" y="26390"/>
                </a:lnTo>
                <a:close/>
              </a:path>
            </a:pathLst>
          </a:custGeom>
          <a:solidFill>
            <a:srgbClr val="006FD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434153" y="1975391"/>
            <a:ext cx="1499870" cy="30035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 spc="-40">
                <a:latin typeface="Noto Sans"/>
                <a:cs typeface="Noto Sans"/>
              </a:rPr>
              <a:t>Ki</a:t>
            </a:r>
            <a:r>
              <a:rPr dirty="0" sz="1800" spc="-40">
                <a:latin typeface="Courier New"/>
                <a:cs typeface="Courier New"/>
              </a:rPr>
              <a:t>ş</a:t>
            </a:r>
            <a:r>
              <a:rPr dirty="0" sz="1800" spc="-40">
                <a:latin typeface="Noto Sans"/>
                <a:cs typeface="Noto Sans"/>
              </a:rPr>
              <a:t>isel</a:t>
            </a:r>
            <a:r>
              <a:rPr dirty="0" sz="1800" spc="5">
                <a:latin typeface="Noto Sans"/>
                <a:cs typeface="Noto Sans"/>
              </a:rPr>
              <a:t> </a:t>
            </a:r>
            <a:r>
              <a:rPr dirty="0" sz="1800" spc="-10">
                <a:latin typeface="Noto Sans"/>
                <a:cs typeface="Noto Sans"/>
              </a:rPr>
              <a:t>Bilgiler</a:t>
            </a:r>
            <a:endParaRPr sz="1800">
              <a:latin typeface="Noto Sans"/>
              <a:cs typeface="Noto Sans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34153" y="4324153"/>
            <a:ext cx="1666875" cy="30035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 spc="-105">
                <a:latin typeface="Courier New"/>
                <a:cs typeface="Courier New"/>
              </a:rPr>
              <a:t>İ</a:t>
            </a:r>
            <a:r>
              <a:rPr dirty="0" sz="1800" spc="-105">
                <a:latin typeface="Noto Sans"/>
                <a:cs typeface="Noto Sans"/>
              </a:rPr>
              <a:t>leti</a:t>
            </a:r>
            <a:r>
              <a:rPr dirty="0" sz="1800" spc="-105">
                <a:latin typeface="Courier New"/>
                <a:cs typeface="Courier New"/>
              </a:rPr>
              <a:t>ş</a:t>
            </a:r>
            <a:r>
              <a:rPr dirty="0" sz="1800" spc="-105">
                <a:latin typeface="Noto Sans"/>
                <a:cs typeface="Noto Sans"/>
              </a:rPr>
              <a:t>im</a:t>
            </a:r>
            <a:r>
              <a:rPr dirty="0" sz="1800" spc="-60">
                <a:latin typeface="Noto Sans"/>
                <a:cs typeface="Noto Sans"/>
              </a:rPr>
              <a:t> </a:t>
            </a:r>
            <a:r>
              <a:rPr dirty="0" sz="1800" spc="-5">
                <a:latin typeface="Noto Sans"/>
                <a:cs typeface="Noto Sans"/>
              </a:rPr>
              <a:t>Bilgileri</a:t>
            </a:r>
            <a:endParaRPr sz="1800">
              <a:latin typeface="Noto Sans"/>
              <a:cs typeface="Noto Sans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34153" y="6294650"/>
            <a:ext cx="1271270" cy="30035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 spc="-409">
                <a:latin typeface="Courier New"/>
                <a:cs typeface="Courier New"/>
              </a:rPr>
              <a:t>İş</a:t>
            </a:r>
            <a:r>
              <a:rPr dirty="0" sz="1800" spc="-680">
                <a:latin typeface="Courier New"/>
                <a:cs typeface="Courier New"/>
              </a:rPr>
              <a:t> </a:t>
            </a:r>
            <a:r>
              <a:rPr dirty="0" sz="1800" spc="-5">
                <a:latin typeface="Noto Sans"/>
                <a:cs typeface="Noto Sans"/>
              </a:rPr>
              <a:t>Deneyimi</a:t>
            </a:r>
            <a:endParaRPr sz="1800">
              <a:latin typeface="Noto Sans"/>
              <a:cs typeface="Noto Sans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11198" y="699845"/>
            <a:ext cx="1354455" cy="30035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 spc="-20">
                <a:latin typeface="Noto Sans"/>
                <a:cs typeface="Noto Sans"/>
              </a:rPr>
              <a:t>Ecem</a:t>
            </a:r>
            <a:r>
              <a:rPr dirty="0" sz="1800" spc="-50">
                <a:latin typeface="Noto Sans"/>
                <a:cs typeface="Noto Sans"/>
              </a:rPr>
              <a:t> </a:t>
            </a:r>
            <a:r>
              <a:rPr dirty="0" sz="1800" spc="-45">
                <a:latin typeface="Noto Sans"/>
                <a:cs typeface="Noto Sans"/>
              </a:rPr>
              <a:t>BA</a:t>
            </a:r>
            <a:r>
              <a:rPr dirty="0" sz="1800" spc="-45">
                <a:latin typeface="Courier New"/>
                <a:cs typeface="Courier New"/>
              </a:rPr>
              <a:t>Ş</a:t>
            </a:r>
            <a:r>
              <a:rPr dirty="0" sz="1800" spc="-45">
                <a:latin typeface="Noto Sans"/>
                <a:cs typeface="Noto Sans"/>
              </a:rPr>
              <a:t>AR</a:t>
            </a:r>
            <a:endParaRPr sz="1800">
              <a:latin typeface="Noto Sans"/>
              <a:cs typeface="Noto Sans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6254556" y="263905"/>
            <a:ext cx="932465" cy="121396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 txBox="1"/>
          <p:nvPr/>
        </p:nvSpPr>
        <p:spPr>
          <a:xfrm>
            <a:off x="427143" y="2538390"/>
            <a:ext cx="596265" cy="17335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950" spc="20" b="1">
                <a:latin typeface="Noto Sans"/>
                <a:cs typeface="Noto Sans"/>
              </a:rPr>
              <a:t>Ad</a:t>
            </a:r>
            <a:r>
              <a:rPr dirty="0" sz="950" spc="-20" b="1">
                <a:latin typeface="Noto Sans"/>
                <a:cs typeface="Noto Sans"/>
              </a:rPr>
              <a:t> </a:t>
            </a:r>
            <a:r>
              <a:rPr dirty="0" sz="950" spc="10" b="1">
                <a:latin typeface="Noto Sans"/>
                <a:cs typeface="Noto Sans"/>
              </a:rPr>
              <a:t>Soyad</a:t>
            </a:r>
            <a:endParaRPr sz="950">
              <a:latin typeface="Noto Sans"/>
              <a:cs typeface="Noto Sans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945245" y="2538390"/>
            <a:ext cx="761365" cy="17335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950" spc="15">
                <a:latin typeface="Noto Sans"/>
                <a:cs typeface="Noto Sans"/>
              </a:rPr>
              <a:t>Ecem</a:t>
            </a:r>
            <a:r>
              <a:rPr dirty="0" sz="950" spc="-20">
                <a:latin typeface="Noto Sans"/>
                <a:cs typeface="Noto Sans"/>
              </a:rPr>
              <a:t> </a:t>
            </a:r>
            <a:r>
              <a:rPr dirty="0" sz="950">
                <a:latin typeface="Noto Sans"/>
                <a:cs typeface="Noto Sans"/>
              </a:rPr>
              <a:t>BA</a:t>
            </a:r>
            <a:r>
              <a:rPr dirty="0" sz="950">
                <a:latin typeface="Courier New"/>
                <a:cs typeface="Courier New"/>
              </a:rPr>
              <a:t>Ş</a:t>
            </a:r>
            <a:r>
              <a:rPr dirty="0" sz="950">
                <a:latin typeface="Noto Sans"/>
                <a:cs typeface="Noto Sans"/>
              </a:rPr>
              <a:t>AR</a:t>
            </a:r>
            <a:endParaRPr sz="950">
              <a:latin typeface="Noto Sans"/>
              <a:cs typeface="Noto Sans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27143" y="2934248"/>
            <a:ext cx="846455" cy="17335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950" b="1">
                <a:latin typeface="Noto Sans"/>
                <a:cs typeface="Noto Sans"/>
              </a:rPr>
              <a:t>Do</a:t>
            </a:r>
            <a:r>
              <a:rPr dirty="0" sz="950" b="1">
                <a:latin typeface="Courier New"/>
                <a:cs typeface="Courier New"/>
              </a:rPr>
              <a:t>ğ</a:t>
            </a:r>
            <a:r>
              <a:rPr dirty="0" sz="950" b="1">
                <a:latin typeface="Noto Sans"/>
                <a:cs typeface="Noto Sans"/>
              </a:rPr>
              <a:t>um</a:t>
            </a:r>
            <a:r>
              <a:rPr dirty="0" sz="950" spc="-5" b="1">
                <a:latin typeface="Noto Sans"/>
                <a:cs typeface="Noto Sans"/>
              </a:rPr>
              <a:t> </a:t>
            </a:r>
            <a:r>
              <a:rPr dirty="0" sz="950" spc="-10" b="1">
                <a:latin typeface="Noto Sans"/>
                <a:cs typeface="Noto Sans"/>
              </a:rPr>
              <a:t>Tarihi</a:t>
            </a:r>
            <a:endParaRPr sz="950">
              <a:latin typeface="Noto Sans"/>
              <a:cs typeface="Noto Sans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945245" y="2934248"/>
            <a:ext cx="659130" cy="17335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950" spc="5">
                <a:latin typeface="Noto Sans"/>
                <a:cs typeface="Noto Sans"/>
              </a:rPr>
              <a:t>15.07.1998</a:t>
            </a:r>
            <a:endParaRPr sz="950">
              <a:latin typeface="Noto Sans"/>
              <a:cs typeface="Noto Sans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427143" y="3321311"/>
            <a:ext cx="740410" cy="17335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950" b="1">
                <a:latin typeface="Noto Sans"/>
                <a:cs typeface="Noto Sans"/>
              </a:rPr>
              <a:t>Do</a:t>
            </a:r>
            <a:r>
              <a:rPr dirty="0" sz="950" b="1">
                <a:latin typeface="Courier New"/>
                <a:cs typeface="Courier New"/>
              </a:rPr>
              <a:t>ğ</a:t>
            </a:r>
            <a:r>
              <a:rPr dirty="0" sz="950" b="1">
                <a:latin typeface="Noto Sans"/>
                <a:cs typeface="Noto Sans"/>
              </a:rPr>
              <a:t>um</a:t>
            </a:r>
            <a:r>
              <a:rPr dirty="0" sz="950" spc="-10" b="1">
                <a:latin typeface="Noto Sans"/>
                <a:cs typeface="Noto Sans"/>
              </a:rPr>
              <a:t> </a:t>
            </a:r>
            <a:r>
              <a:rPr dirty="0" sz="950" b="1">
                <a:latin typeface="Noto Sans"/>
                <a:cs typeface="Noto Sans"/>
              </a:rPr>
              <a:t>Yeri</a:t>
            </a:r>
            <a:endParaRPr sz="950">
              <a:latin typeface="Noto Sans"/>
              <a:cs typeface="Noto Sans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945245" y="3321311"/>
            <a:ext cx="644525" cy="17335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950" spc="10">
                <a:latin typeface="Noto Sans"/>
                <a:cs typeface="Noto Sans"/>
              </a:rPr>
              <a:t>Z</a:t>
            </a:r>
            <a:r>
              <a:rPr dirty="0" sz="950" spc="-25">
                <a:latin typeface="Noto Sans"/>
                <a:cs typeface="Noto Sans"/>
              </a:rPr>
              <a:t>o</a:t>
            </a:r>
            <a:r>
              <a:rPr dirty="0" sz="950" spc="30">
                <a:latin typeface="Noto Sans"/>
                <a:cs typeface="Noto Sans"/>
              </a:rPr>
              <a:t>n</a:t>
            </a:r>
            <a:r>
              <a:rPr dirty="0" sz="950" spc="-35">
                <a:latin typeface="Noto Sans"/>
                <a:cs typeface="Noto Sans"/>
              </a:rPr>
              <a:t>g</a:t>
            </a:r>
            <a:r>
              <a:rPr dirty="0" sz="950" spc="30">
                <a:latin typeface="Noto Sans"/>
                <a:cs typeface="Noto Sans"/>
              </a:rPr>
              <a:t>u</a:t>
            </a:r>
            <a:r>
              <a:rPr dirty="0" sz="950" spc="30">
                <a:latin typeface="Noto Sans"/>
                <a:cs typeface="Noto Sans"/>
              </a:rPr>
              <a:t>l</a:t>
            </a:r>
            <a:r>
              <a:rPr dirty="0" sz="950" spc="30">
                <a:latin typeface="Noto Sans"/>
                <a:cs typeface="Noto Sans"/>
              </a:rPr>
              <a:t>d</a:t>
            </a:r>
            <a:r>
              <a:rPr dirty="0" sz="950" spc="15">
                <a:latin typeface="Noto Sans"/>
                <a:cs typeface="Noto Sans"/>
              </a:rPr>
              <a:t>a</a:t>
            </a:r>
            <a:r>
              <a:rPr dirty="0" sz="950">
                <a:latin typeface="Noto Sans"/>
                <a:cs typeface="Noto Sans"/>
              </a:rPr>
              <a:t>k</a:t>
            </a:r>
            <a:endParaRPr sz="950">
              <a:latin typeface="Noto Sans"/>
              <a:cs typeface="Noto Sans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27143" y="3717170"/>
            <a:ext cx="1012825" cy="17335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950" b="1">
                <a:latin typeface="Noto Sans"/>
                <a:cs typeface="Noto Sans"/>
              </a:rPr>
              <a:t>Medeni</a:t>
            </a:r>
            <a:r>
              <a:rPr dirty="0" sz="950" spc="-45" b="1">
                <a:latin typeface="Noto Sans"/>
                <a:cs typeface="Noto Sans"/>
              </a:rPr>
              <a:t> </a:t>
            </a:r>
            <a:r>
              <a:rPr dirty="0" sz="950" b="1">
                <a:latin typeface="Noto Sans"/>
                <a:cs typeface="Noto Sans"/>
              </a:rPr>
              <a:t>Durumu</a:t>
            </a:r>
            <a:endParaRPr sz="950">
              <a:latin typeface="Noto Sans"/>
              <a:cs typeface="Noto Sans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2945245" y="3717170"/>
            <a:ext cx="357505" cy="17335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950" spc="5">
                <a:latin typeface="Noto Sans"/>
                <a:cs typeface="Noto Sans"/>
              </a:rPr>
              <a:t>B</a:t>
            </a:r>
            <a:r>
              <a:rPr dirty="0" sz="950" spc="15">
                <a:latin typeface="Noto Sans"/>
                <a:cs typeface="Noto Sans"/>
              </a:rPr>
              <a:t>e</a:t>
            </a:r>
            <a:r>
              <a:rPr dirty="0" sz="950" spc="-25">
                <a:latin typeface="Noto Sans"/>
                <a:cs typeface="Noto Sans"/>
              </a:rPr>
              <a:t>k</a:t>
            </a:r>
            <a:r>
              <a:rPr dirty="0" sz="950" spc="15">
                <a:latin typeface="Noto Sans"/>
                <a:cs typeface="Noto Sans"/>
              </a:rPr>
              <a:t>a</a:t>
            </a:r>
            <a:r>
              <a:rPr dirty="0" sz="950">
                <a:latin typeface="Noto Sans"/>
                <a:cs typeface="Noto Sans"/>
              </a:rPr>
              <a:t>r</a:t>
            </a:r>
            <a:endParaRPr sz="950">
              <a:latin typeface="Noto Sans"/>
              <a:cs typeface="Noto Sans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427143" y="4895949"/>
            <a:ext cx="377190" cy="17335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950" spc="30" b="1">
                <a:latin typeface="Noto Sans"/>
                <a:cs typeface="Noto Sans"/>
              </a:rPr>
              <a:t>A</a:t>
            </a:r>
            <a:r>
              <a:rPr dirty="0" sz="950" spc="15" b="1">
                <a:latin typeface="Noto Sans"/>
                <a:cs typeface="Noto Sans"/>
              </a:rPr>
              <a:t>d</a:t>
            </a:r>
            <a:r>
              <a:rPr dirty="0" sz="950" spc="-20" b="1">
                <a:latin typeface="Noto Sans"/>
                <a:cs typeface="Noto Sans"/>
              </a:rPr>
              <a:t>r</a:t>
            </a:r>
            <a:r>
              <a:rPr dirty="0" sz="950" spc="-10" b="1">
                <a:latin typeface="Noto Sans"/>
                <a:cs typeface="Noto Sans"/>
              </a:rPr>
              <a:t>e</a:t>
            </a:r>
            <a:r>
              <a:rPr dirty="0" sz="950" spc="5" b="1">
                <a:latin typeface="Noto Sans"/>
                <a:cs typeface="Noto Sans"/>
              </a:rPr>
              <a:t>s</a:t>
            </a:r>
            <a:endParaRPr sz="950">
              <a:latin typeface="Noto Sans"/>
              <a:cs typeface="Noto Sans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2945245" y="4895949"/>
            <a:ext cx="2743835" cy="17335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950" spc="15">
                <a:latin typeface="Noto Sans"/>
                <a:cs typeface="Noto Sans"/>
              </a:rPr>
              <a:t>Kozlu </a:t>
            </a:r>
            <a:r>
              <a:rPr dirty="0" sz="950" spc="10">
                <a:latin typeface="Noto Sans"/>
                <a:cs typeface="Noto Sans"/>
              </a:rPr>
              <a:t>Merkez </a:t>
            </a:r>
            <a:r>
              <a:rPr dirty="0" sz="950" spc="20">
                <a:latin typeface="Noto Sans"/>
                <a:cs typeface="Noto Sans"/>
              </a:rPr>
              <a:t>Mahallesi </a:t>
            </a:r>
            <a:r>
              <a:rPr dirty="0" sz="950" spc="5">
                <a:latin typeface="Noto Sans"/>
                <a:cs typeface="Noto Sans"/>
              </a:rPr>
              <a:t>Liman </a:t>
            </a:r>
            <a:r>
              <a:rPr dirty="0" sz="950">
                <a:latin typeface="Noto Sans"/>
                <a:cs typeface="Noto Sans"/>
              </a:rPr>
              <a:t>Sokak </a:t>
            </a:r>
            <a:r>
              <a:rPr dirty="0" sz="950" spc="20">
                <a:latin typeface="Noto Sans"/>
                <a:cs typeface="Noto Sans"/>
              </a:rPr>
              <a:t>NO:</a:t>
            </a:r>
            <a:r>
              <a:rPr dirty="0" sz="950" spc="225">
                <a:latin typeface="Noto Sans"/>
                <a:cs typeface="Noto Sans"/>
              </a:rPr>
              <a:t> </a:t>
            </a:r>
            <a:r>
              <a:rPr dirty="0" sz="950">
                <a:latin typeface="Noto Sans"/>
                <a:cs typeface="Noto Sans"/>
              </a:rPr>
              <a:t>15/2</a:t>
            </a:r>
            <a:endParaRPr sz="950">
              <a:latin typeface="Noto Sans"/>
              <a:cs typeface="Noto Sans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427143" y="5291808"/>
            <a:ext cx="253365" cy="17335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950" spc="15" b="1">
                <a:latin typeface="Noto Sans"/>
                <a:cs typeface="Noto Sans"/>
              </a:rPr>
              <a:t>C</a:t>
            </a:r>
            <a:r>
              <a:rPr dirty="0" sz="950" spc="-10" b="1">
                <a:latin typeface="Noto Sans"/>
                <a:cs typeface="Noto Sans"/>
              </a:rPr>
              <a:t>e</a:t>
            </a:r>
            <a:r>
              <a:rPr dirty="0" sz="950" spc="10" b="1">
                <a:latin typeface="Noto Sans"/>
                <a:cs typeface="Noto Sans"/>
              </a:rPr>
              <a:t>p</a:t>
            </a:r>
            <a:endParaRPr sz="950">
              <a:latin typeface="Noto Sans"/>
              <a:cs typeface="Noto Sans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2945245" y="5291808"/>
            <a:ext cx="800100" cy="17335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950" spc="5">
                <a:latin typeface="Noto Sans"/>
                <a:cs typeface="Noto Sans"/>
              </a:rPr>
              <a:t>05383861203</a:t>
            </a:r>
            <a:endParaRPr sz="950">
              <a:latin typeface="Noto Sans"/>
              <a:cs typeface="Noto Sans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427143" y="5678870"/>
            <a:ext cx="487045" cy="17335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950" spc="15" b="1">
                <a:latin typeface="Noto Sans"/>
                <a:cs typeface="Noto Sans"/>
              </a:rPr>
              <a:t>E-Posta</a:t>
            </a:r>
            <a:endParaRPr sz="950">
              <a:latin typeface="Noto Sans"/>
              <a:cs typeface="Noto Sans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2945245" y="5678870"/>
            <a:ext cx="1539240" cy="17335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950" spc="15">
                <a:latin typeface="Noto Sans"/>
                <a:cs typeface="Noto Sans"/>
                <a:hlinkClick r:id="rId3"/>
              </a:rPr>
              <a:t>ecembasar67@gmail.com</a:t>
            </a:r>
            <a:endParaRPr sz="950">
              <a:latin typeface="Noto Sans"/>
              <a:cs typeface="Noto Sans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427143" y="6857649"/>
            <a:ext cx="1494790" cy="17335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950" b="1">
                <a:latin typeface="Noto Sans"/>
                <a:cs typeface="Noto Sans"/>
              </a:rPr>
              <a:t>Eylül </a:t>
            </a:r>
            <a:r>
              <a:rPr dirty="0" sz="950" spc="5" b="1">
                <a:latin typeface="Noto Sans"/>
                <a:cs typeface="Noto Sans"/>
              </a:rPr>
              <a:t>2014- </a:t>
            </a:r>
            <a:r>
              <a:rPr dirty="0" sz="950" spc="-5" b="1">
                <a:latin typeface="Noto Sans"/>
                <a:cs typeface="Noto Sans"/>
              </a:rPr>
              <a:t>Haziran</a:t>
            </a:r>
            <a:r>
              <a:rPr dirty="0" sz="950" spc="55" b="1">
                <a:latin typeface="Noto Sans"/>
                <a:cs typeface="Noto Sans"/>
              </a:rPr>
              <a:t> </a:t>
            </a:r>
            <a:r>
              <a:rPr dirty="0" sz="950" spc="10" b="1">
                <a:latin typeface="Noto Sans"/>
                <a:cs typeface="Noto Sans"/>
              </a:rPr>
              <a:t>2016</a:t>
            </a:r>
            <a:endParaRPr sz="950">
              <a:latin typeface="Noto Sans"/>
              <a:cs typeface="Noto Sans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2945245" y="6838296"/>
            <a:ext cx="3705860" cy="186436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15399"/>
              </a:lnSpc>
              <a:spcBef>
                <a:spcPts val="95"/>
              </a:spcBef>
            </a:pPr>
            <a:r>
              <a:rPr dirty="0" sz="950" spc="20">
                <a:latin typeface="Noto Sans"/>
                <a:cs typeface="Noto Sans"/>
              </a:rPr>
              <a:t>Tarihleri arasında </a:t>
            </a:r>
            <a:r>
              <a:rPr dirty="0" sz="950" spc="-15">
                <a:latin typeface="Noto Sans"/>
                <a:cs typeface="Noto Sans"/>
              </a:rPr>
              <a:t>okumu</a:t>
            </a:r>
            <a:r>
              <a:rPr dirty="0" sz="950" spc="-15">
                <a:latin typeface="Courier New"/>
                <a:cs typeface="Courier New"/>
              </a:rPr>
              <a:t>ş </a:t>
            </a:r>
            <a:r>
              <a:rPr dirty="0" sz="950" spc="10">
                <a:latin typeface="Noto Sans"/>
                <a:cs typeface="Noto Sans"/>
              </a:rPr>
              <a:t>oldu</a:t>
            </a:r>
            <a:r>
              <a:rPr dirty="0" sz="950" spc="10">
                <a:latin typeface="Courier New"/>
                <a:cs typeface="Courier New"/>
              </a:rPr>
              <a:t>ğ</a:t>
            </a:r>
            <a:r>
              <a:rPr dirty="0" sz="950" spc="10">
                <a:latin typeface="Noto Sans"/>
                <a:cs typeface="Noto Sans"/>
              </a:rPr>
              <a:t>um Zonguldak </a:t>
            </a:r>
            <a:r>
              <a:rPr dirty="0" sz="950" spc="15">
                <a:latin typeface="Noto Sans"/>
                <a:cs typeface="Noto Sans"/>
              </a:rPr>
              <a:t>Anadolu Sa</a:t>
            </a:r>
            <a:r>
              <a:rPr dirty="0" sz="950" spc="15">
                <a:latin typeface="Courier New"/>
                <a:cs typeface="Courier New"/>
              </a:rPr>
              <a:t>ğ</a:t>
            </a:r>
            <a:r>
              <a:rPr dirty="0" sz="950" spc="15">
                <a:latin typeface="Noto Sans"/>
                <a:cs typeface="Noto Sans"/>
              </a:rPr>
              <a:t>lık  </a:t>
            </a:r>
            <a:r>
              <a:rPr dirty="0" sz="950" spc="20">
                <a:latin typeface="Noto Sans"/>
                <a:cs typeface="Noto Sans"/>
              </a:rPr>
              <a:t>Meslek </a:t>
            </a:r>
            <a:r>
              <a:rPr dirty="0" sz="950" spc="15">
                <a:latin typeface="Noto Sans"/>
                <a:cs typeface="Noto Sans"/>
              </a:rPr>
              <a:t>Lisesi </a:t>
            </a:r>
            <a:r>
              <a:rPr dirty="0" sz="950" spc="10">
                <a:latin typeface="Noto Sans"/>
                <a:cs typeface="Noto Sans"/>
              </a:rPr>
              <a:t>ö</a:t>
            </a:r>
            <a:r>
              <a:rPr dirty="0" sz="950" spc="10">
                <a:latin typeface="Courier New"/>
                <a:cs typeface="Courier New"/>
              </a:rPr>
              <a:t>ğ</a:t>
            </a:r>
            <a:r>
              <a:rPr dirty="0" sz="950" spc="10">
                <a:latin typeface="Noto Sans"/>
                <a:cs typeface="Noto Sans"/>
              </a:rPr>
              <a:t>rencisi </a:t>
            </a:r>
            <a:r>
              <a:rPr dirty="0" sz="950" spc="5">
                <a:latin typeface="Noto Sans"/>
                <a:cs typeface="Noto Sans"/>
              </a:rPr>
              <a:t>olarak </a:t>
            </a:r>
            <a:r>
              <a:rPr dirty="0" sz="950" spc="10">
                <a:latin typeface="Noto Sans"/>
                <a:cs typeface="Noto Sans"/>
              </a:rPr>
              <a:t>Zonguldak </a:t>
            </a:r>
            <a:r>
              <a:rPr dirty="0" sz="950" spc="15">
                <a:latin typeface="Noto Sans"/>
                <a:cs typeface="Noto Sans"/>
              </a:rPr>
              <a:t>Kamu Hastaneleri </a:t>
            </a:r>
            <a:r>
              <a:rPr dirty="0" sz="950">
                <a:latin typeface="Noto Sans"/>
                <a:cs typeface="Noto Sans"/>
              </a:rPr>
              <a:t>ve  </a:t>
            </a:r>
            <a:r>
              <a:rPr dirty="0" sz="950" spc="10">
                <a:latin typeface="Noto Sans"/>
                <a:cs typeface="Noto Sans"/>
              </a:rPr>
              <a:t>Zonguldak </a:t>
            </a:r>
            <a:r>
              <a:rPr dirty="0" sz="950" spc="-150">
                <a:latin typeface="Courier New"/>
                <a:cs typeface="Courier New"/>
              </a:rPr>
              <a:t>İ</a:t>
            </a:r>
            <a:r>
              <a:rPr dirty="0" sz="950" spc="-150">
                <a:latin typeface="Noto Sans"/>
                <a:cs typeface="Noto Sans"/>
              </a:rPr>
              <a:t>l </a:t>
            </a:r>
            <a:r>
              <a:rPr dirty="0" sz="950" spc="20">
                <a:latin typeface="Noto Sans"/>
                <a:cs typeface="Noto Sans"/>
              </a:rPr>
              <a:t>Ambulans </a:t>
            </a:r>
            <a:r>
              <a:rPr dirty="0" sz="950" spc="15">
                <a:latin typeface="Noto Sans"/>
                <a:cs typeface="Noto Sans"/>
              </a:rPr>
              <a:t>Servisi </a:t>
            </a:r>
            <a:r>
              <a:rPr dirty="0" sz="950">
                <a:latin typeface="Noto Sans"/>
                <a:cs typeface="Noto Sans"/>
              </a:rPr>
              <a:t>Ba</a:t>
            </a:r>
            <a:r>
              <a:rPr dirty="0" sz="950">
                <a:latin typeface="Courier New"/>
                <a:cs typeface="Courier New"/>
              </a:rPr>
              <a:t>ş</a:t>
            </a:r>
            <a:r>
              <a:rPr dirty="0" sz="950">
                <a:latin typeface="Noto Sans"/>
                <a:cs typeface="Noto Sans"/>
              </a:rPr>
              <a:t>hekimli</a:t>
            </a:r>
            <a:r>
              <a:rPr dirty="0" sz="950">
                <a:latin typeface="Courier New"/>
                <a:cs typeface="Courier New"/>
              </a:rPr>
              <a:t>ğ</a:t>
            </a:r>
            <a:r>
              <a:rPr dirty="0" sz="950">
                <a:latin typeface="Noto Sans"/>
                <a:cs typeface="Noto Sans"/>
              </a:rPr>
              <a:t>i </a:t>
            </a:r>
            <a:r>
              <a:rPr dirty="0" sz="950" spc="5">
                <a:latin typeface="Noto Sans"/>
                <a:cs typeface="Noto Sans"/>
              </a:rPr>
              <a:t>112 </a:t>
            </a:r>
            <a:r>
              <a:rPr dirty="0" sz="950" spc="15">
                <a:latin typeface="Noto Sans"/>
                <a:cs typeface="Noto Sans"/>
              </a:rPr>
              <a:t>ASH  istasyonunda Acil </a:t>
            </a:r>
            <a:r>
              <a:rPr dirty="0" sz="950" spc="20">
                <a:latin typeface="Noto Sans"/>
                <a:cs typeface="Noto Sans"/>
              </a:rPr>
              <a:t>Tıp </a:t>
            </a:r>
            <a:r>
              <a:rPr dirty="0" sz="950" spc="15">
                <a:latin typeface="Noto Sans"/>
                <a:cs typeface="Noto Sans"/>
              </a:rPr>
              <a:t>Teknisyeni </a:t>
            </a:r>
            <a:r>
              <a:rPr dirty="0" sz="950" spc="10">
                <a:latin typeface="Noto Sans"/>
                <a:cs typeface="Noto Sans"/>
              </a:rPr>
              <a:t>stajyeri </a:t>
            </a:r>
            <a:r>
              <a:rPr dirty="0" sz="950" spc="5">
                <a:latin typeface="Noto Sans"/>
                <a:cs typeface="Noto Sans"/>
              </a:rPr>
              <a:t>olarak </a:t>
            </a:r>
            <a:r>
              <a:rPr dirty="0" sz="950" spc="-5">
                <a:latin typeface="Noto Sans"/>
                <a:cs typeface="Noto Sans"/>
              </a:rPr>
              <a:t>görev</a:t>
            </a:r>
            <a:r>
              <a:rPr dirty="0" sz="950" spc="5">
                <a:latin typeface="Noto Sans"/>
                <a:cs typeface="Noto Sans"/>
              </a:rPr>
              <a:t> </a:t>
            </a:r>
            <a:r>
              <a:rPr dirty="0" sz="950" spc="20">
                <a:latin typeface="Noto Sans"/>
                <a:cs typeface="Noto Sans"/>
              </a:rPr>
              <a:t>aldım.</a:t>
            </a:r>
            <a:endParaRPr sz="950">
              <a:latin typeface="Noto Sans"/>
              <a:cs typeface="Noto Sans"/>
            </a:endParaRPr>
          </a:p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dirty="0" sz="950">
                <a:latin typeface="Noto Sans"/>
                <a:cs typeface="Noto Sans"/>
              </a:rPr>
              <a:t>Görev </a:t>
            </a:r>
            <a:r>
              <a:rPr dirty="0" sz="950" spc="15">
                <a:latin typeface="Noto Sans"/>
                <a:cs typeface="Noto Sans"/>
              </a:rPr>
              <a:t>aldı</a:t>
            </a:r>
            <a:r>
              <a:rPr dirty="0" sz="950" spc="15">
                <a:latin typeface="Courier New"/>
                <a:cs typeface="Courier New"/>
              </a:rPr>
              <a:t>ğ</a:t>
            </a:r>
            <a:r>
              <a:rPr dirty="0" sz="950" spc="15">
                <a:latin typeface="Noto Sans"/>
                <a:cs typeface="Noto Sans"/>
              </a:rPr>
              <a:t>ım</a:t>
            </a:r>
            <a:r>
              <a:rPr dirty="0" sz="950" spc="45">
                <a:latin typeface="Noto Sans"/>
                <a:cs typeface="Noto Sans"/>
              </a:rPr>
              <a:t> </a:t>
            </a:r>
            <a:r>
              <a:rPr dirty="0" sz="950" spc="20">
                <a:latin typeface="Noto Sans"/>
                <a:cs typeface="Noto Sans"/>
              </a:rPr>
              <a:t>birimler:</a:t>
            </a:r>
            <a:endParaRPr sz="950">
              <a:latin typeface="Noto Sans"/>
              <a:cs typeface="Noto Sans"/>
            </a:endParaRPr>
          </a:p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dirty="0" sz="950" spc="10">
                <a:latin typeface="Noto Sans"/>
                <a:cs typeface="Noto Sans"/>
              </a:rPr>
              <a:t>-Zonguldak Atatürk Devlet</a:t>
            </a:r>
            <a:r>
              <a:rPr dirty="0" sz="950" spc="15">
                <a:latin typeface="Noto Sans"/>
                <a:cs typeface="Noto Sans"/>
              </a:rPr>
              <a:t> </a:t>
            </a:r>
            <a:r>
              <a:rPr dirty="0" sz="950" spc="10">
                <a:latin typeface="Noto Sans"/>
                <a:cs typeface="Noto Sans"/>
              </a:rPr>
              <a:t>Hastanesi</a:t>
            </a:r>
            <a:endParaRPr sz="950">
              <a:latin typeface="Noto Sans"/>
              <a:cs typeface="Noto Sans"/>
            </a:endParaRPr>
          </a:p>
          <a:p>
            <a:pPr marL="12700" marR="478155">
              <a:lnSpc>
                <a:spcPct val="115399"/>
              </a:lnSpc>
              <a:spcBef>
                <a:spcPts val="5"/>
              </a:spcBef>
            </a:pPr>
            <a:r>
              <a:rPr dirty="0" sz="950" spc="10">
                <a:latin typeface="Noto Sans"/>
                <a:cs typeface="Noto Sans"/>
              </a:rPr>
              <a:t>-Zonguldak </a:t>
            </a:r>
            <a:r>
              <a:rPr dirty="0" sz="950" spc="15">
                <a:latin typeface="Noto Sans"/>
                <a:cs typeface="Noto Sans"/>
              </a:rPr>
              <a:t>Uzunmehmet </a:t>
            </a:r>
            <a:r>
              <a:rPr dirty="0" sz="950" spc="-5">
                <a:latin typeface="Noto Sans"/>
                <a:cs typeface="Noto Sans"/>
              </a:rPr>
              <a:t>Gö</a:t>
            </a:r>
            <a:r>
              <a:rPr dirty="0" sz="950" spc="-5">
                <a:latin typeface="Courier New"/>
                <a:cs typeface="Courier New"/>
              </a:rPr>
              <a:t>ğ</a:t>
            </a:r>
            <a:r>
              <a:rPr dirty="0" sz="950" spc="-5">
                <a:latin typeface="Noto Sans"/>
                <a:cs typeface="Noto Sans"/>
              </a:rPr>
              <a:t>üs </a:t>
            </a:r>
            <a:r>
              <a:rPr dirty="0" sz="950">
                <a:latin typeface="Noto Sans"/>
                <a:cs typeface="Noto Sans"/>
              </a:rPr>
              <a:t>ve </a:t>
            </a:r>
            <a:r>
              <a:rPr dirty="0" sz="950" spc="20">
                <a:latin typeface="Noto Sans"/>
                <a:cs typeface="Noto Sans"/>
              </a:rPr>
              <a:t>Meslek </a:t>
            </a:r>
            <a:r>
              <a:rPr dirty="0" sz="950" spc="10">
                <a:latin typeface="Noto Sans"/>
                <a:cs typeface="Noto Sans"/>
              </a:rPr>
              <a:t>Hastalıkları  Hastanesi</a:t>
            </a:r>
            <a:endParaRPr sz="950">
              <a:latin typeface="Noto Sans"/>
              <a:cs typeface="Noto Sans"/>
            </a:endParaRPr>
          </a:p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dirty="0" sz="950" spc="10">
                <a:latin typeface="Noto Sans"/>
                <a:cs typeface="Noto Sans"/>
              </a:rPr>
              <a:t>-Zonguldak </a:t>
            </a:r>
            <a:r>
              <a:rPr dirty="0" sz="950" spc="20">
                <a:latin typeface="Noto Sans"/>
                <a:cs typeface="Noto Sans"/>
              </a:rPr>
              <a:t>Kadın </a:t>
            </a:r>
            <a:r>
              <a:rPr dirty="0" sz="950">
                <a:latin typeface="Noto Sans"/>
                <a:cs typeface="Noto Sans"/>
              </a:rPr>
              <a:t>Do</a:t>
            </a:r>
            <a:r>
              <a:rPr dirty="0" sz="950">
                <a:latin typeface="Courier New"/>
                <a:cs typeface="Courier New"/>
              </a:rPr>
              <a:t>ğ</a:t>
            </a:r>
            <a:r>
              <a:rPr dirty="0" sz="950">
                <a:latin typeface="Noto Sans"/>
                <a:cs typeface="Noto Sans"/>
              </a:rPr>
              <a:t>um ve </a:t>
            </a:r>
            <a:r>
              <a:rPr dirty="0" sz="950" spc="10">
                <a:latin typeface="Noto Sans"/>
                <a:cs typeface="Noto Sans"/>
              </a:rPr>
              <a:t>Çocuk Hastalıkları</a:t>
            </a:r>
            <a:r>
              <a:rPr dirty="0" sz="950" spc="165">
                <a:latin typeface="Noto Sans"/>
                <a:cs typeface="Noto Sans"/>
              </a:rPr>
              <a:t> </a:t>
            </a:r>
            <a:r>
              <a:rPr dirty="0" sz="950" spc="10">
                <a:latin typeface="Noto Sans"/>
                <a:cs typeface="Noto Sans"/>
              </a:rPr>
              <a:t>Hastanesi</a:t>
            </a:r>
            <a:endParaRPr sz="950">
              <a:latin typeface="Noto Sans"/>
              <a:cs typeface="Noto Sans"/>
            </a:endParaRPr>
          </a:p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dirty="0" sz="950" spc="10">
                <a:latin typeface="Noto Sans"/>
                <a:cs typeface="Noto Sans"/>
              </a:rPr>
              <a:t>-Zonguldak </a:t>
            </a:r>
            <a:r>
              <a:rPr dirty="0" sz="950" spc="-150">
                <a:latin typeface="Courier New"/>
                <a:cs typeface="Courier New"/>
              </a:rPr>
              <a:t>İ</a:t>
            </a:r>
            <a:r>
              <a:rPr dirty="0" sz="950" spc="-150">
                <a:latin typeface="Noto Sans"/>
                <a:cs typeface="Noto Sans"/>
              </a:rPr>
              <a:t>l </a:t>
            </a:r>
            <a:r>
              <a:rPr dirty="0" sz="950" spc="20">
                <a:latin typeface="Noto Sans"/>
                <a:cs typeface="Noto Sans"/>
              </a:rPr>
              <a:t>Ambulans </a:t>
            </a:r>
            <a:r>
              <a:rPr dirty="0" sz="950" spc="15">
                <a:latin typeface="Noto Sans"/>
                <a:cs typeface="Noto Sans"/>
              </a:rPr>
              <a:t>Servisi </a:t>
            </a:r>
            <a:r>
              <a:rPr dirty="0" sz="950" spc="5">
                <a:latin typeface="Noto Sans"/>
                <a:cs typeface="Noto Sans"/>
              </a:rPr>
              <a:t>Komuta Kontrol</a:t>
            </a:r>
            <a:r>
              <a:rPr dirty="0" sz="950" spc="185">
                <a:latin typeface="Noto Sans"/>
                <a:cs typeface="Noto Sans"/>
              </a:rPr>
              <a:t> </a:t>
            </a:r>
            <a:r>
              <a:rPr dirty="0" sz="950" spc="15">
                <a:latin typeface="Noto Sans"/>
                <a:cs typeface="Noto Sans"/>
              </a:rPr>
              <a:t>Merkezi</a:t>
            </a:r>
            <a:endParaRPr sz="950">
              <a:latin typeface="Noto Sans"/>
              <a:cs typeface="Noto Sans"/>
            </a:endParaRPr>
          </a:p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dirty="0" sz="950" spc="15">
                <a:latin typeface="Noto Sans"/>
                <a:cs typeface="Noto Sans"/>
              </a:rPr>
              <a:t>-Kozlu </a:t>
            </a:r>
            <a:r>
              <a:rPr dirty="0" sz="950" spc="10">
                <a:latin typeface="Noto Sans"/>
                <a:cs typeface="Noto Sans"/>
              </a:rPr>
              <a:t>1 nolu </a:t>
            </a:r>
            <a:r>
              <a:rPr dirty="0" sz="950" spc="15">
                <a:latin typeface="Noto Sans"/>
                <a:cs typeface="Noto Sans"/>
              </a:rPr>
              <a:t>ASH</a:t>
            </a:r>
            <a:r>
              <a:rPr dirty="0" sz="950" spc="105">
                <a:latin typeface="Noto Sans"/>
                <a:cs typeface="Noto Sans"/>
              </a:rPr>
              <a:t> </a:t>
            </a:r>
            <a:r>
              <a:rPr dirty="0" sz="950" spc="-25">
                <a:latin typeface="Courier New"/>
                <a:cs typeface="Courier New"/>
              </a:rPr>
              <a:t>İ</a:t>
            </a:r>
            <a:r>
              <a:rPr dirty="0" sz="950" spc="-25">
                <a:latin typeface="Noto Sans"/>
                <a:cs typeface="Noto Sans"/>
              </a:rPr>
              <a:t>stasyonu</a:t>
            </a:r>
            <a:endParaRPr sz="950">
              <a:latin typeface="Noto Sans"/>
              <a:cs typeface="Noto Sans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427143" y="8924912"/>
            <a:ext cx="869950" cy="17335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950" spc="10" b="1">
                <a:latin typeface="Noto Sans"/>
                <a:cs typeface="Noto Sans"/>
              </a:rPr>
              <a:t>Temmuz</a:t>
            </a:r>
            <a:r>
              <a:rPr dirty="0" sz="950" spc="-25" b="1">
                <a:latin typeface="Noto Sans"/>
                <a:cs typeface="Noto Sans"/>
              </a:rPr>
              <a:t> </a:t>
            </a:r>
            <a:r>
              <a:rPr dirty="0" sz="950" spc="10" b="1">
                <a:latin typeface="Noto Sans"/>
                <a:cs typeface="Noto Sans"/>
              </a:rPr>
              <a:t>2019</a:t>
            </a:r>
            <a:endParaRPr sz="950">
              <a:latin typeface="Noto Sans"/>
              <a:cs typeface="Noto Sans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2945245" y="8905560"/>
            <a:ext cx="3711575" cy="69405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15399"/>
              </a:lnSpc>
              <a:spcBef>
                <a:spcPts val="95"/>
              </a:spcBef>
            </a:pPr>
            <a:r>
              <a:rPr dirty="0" sz="950" spc="25">
                <a:latin typeface="Noto Sans"/>
                <a:cs typeface="Noto Sans"/>
              </a:rPr>
              <a:t>Tarihinde </a:t>
            </a:r>
            <a:r>
              <a:rPr dirty="0" sz="950" spc="10">
                <a:latin typeface="Noto Sans"/>
                <a:cs typeface="Noto Sans"/>
              </a:rPr>
              <a:t>Zonguldak </a:t>
            </a:r>
            <a:r>
              <a:rPr dirty="0" sz="950" spc="20">
                <a:latin typeface="Noto Sans"/>
                <a:cs typeface="Noto Sans"/>
              </a:rPr>
              <a:t>Bülent </a:t>
            </a:r>
            <a:r>
              <a:rPr dirty="0" sz="950" spc="15">
                <a:latin typeface="Noto Sans"/>
                <a:cs typeface="Noto Sans"/>
              </a:rPr>
              <a:t>Ecevit Üniversitesi </a:t>
            </a:r>
            <a:r>
              <a:rPr dirty="0" sz="950" spc="-90">
                <a:latin typeface="Courier New"/>
                <a:cs typeface="Courier New"/>
              </a:rPr>
              <a:t>İ</a:t>
            </a:r>
            <a:r>
              <a:rPr dirty="0" sz="950" spc="-90">
                <a:latin typeface="Noto Sans"/>
                <a:cs typeface="Noto Sans"/>
              </a:rPr>
              <a:t>lk </a:t>
            </a:r>
            <a:r>
              <a:rPr dirty="0" sz="950">
                <a:latin typeface="Noto Sans"/>
                <a:cs typeface="Noto Sans"/>
              </a:rPr>
              <a:t>ve </a:t>
            </a:r>
            <a:r>
              <a:rPr dirty="0" sz="950" spc="15">
                <a:latin typeface="Noto Sans"/>
                <a:cs typeface="Noto Sans"/>
              </a:rPr>
              <a:t>Acil  </a:t>
            </a:r>
            <a:r>
              <a:rPr dirty="0" sz="950" spc="20">
                <a:latin typeface="Noto Sans"/>
                <a:cs typeface="Noto Sans"/>
              </a:rPr>
              <a:t>Yardım </a:t>
            </a:r>
            <a:r>
              <a:rPr dirty="0" sz="950" spc="15">
                <a:latin typeface="Noto Sans"/>
                <a:cs typeface="Noto Sans"/>
              </a:rPr>
              <a:t>bölümü </a:t>
            </a:r>
            <a:r>
              <a:rPr dirty="0" sz="950" spc="10">
                <a:latin typeface="Noto Sans"/>
                <a:cs typeface="Noto Sans"/>
              </a:rPr>
              <a:t>ö</a:t>
            </a:r>
            <a:r>
              <a:rPr dirty="0" sz="950" spc="10">
                <a:latin typeface="Courier New"/>
                <a:cs typeface="Courier New"/>
              </a:rPr>
              <a:t>ğ</a:t>
            </a:r>
            <a:r>
              <a:rPr dirty="0" sz="950" spc="10">
                <a:latin typeface="Noto Sans"/>
                <a:cs typeface="Noto Sans"/>
              </a:rPr>
              <a:t>rencisi </a:t>
            </a:r>
            <a:r>
              <a:rPr dirty="0" sz="950" spc="5">
                <a:latin typeface="Noto Sans"/>
                <a:cs typeface="Noto Sans"/>
              </a:rPr>
              <a:t>olarak </a:t>
            </a:r>
            <a:r>
              <a:rPr dirty="0" sz="950" spc="10">
                <a:latin typeface="Noto Sans"/>
                <a:cs typeface="Noto Sans"/>
              </a:rPr>
              <a:t>Zonguldak </a:t>
            </a:r>
            <a:r>
              <a:rPr dirty="0" sz="950" spc="15">
                <a:latin typeface="Noto Sans"/>
                <a:cs typeface="Noto Sans"/>
              </a:rPr>
              <a:t>Kozlu </a:t>
            </a:r>
            <a:r>
              <a:rPr dirty="0" sz="950" spc="10">
                <a:latin typeface="Noto Sans"/>
                <a:cs typeface="Noto Sans"/>
              </a:rPr>
              <a:t>1 Nolu </a:t>
            </a:r>
            <a:r>
              <a:rPr dirty="0" sz="950" spc="15">
                <a:latin typeface="Noto Sans"/>
                <a:cs typeface="Noto Sans"/>
              </a:rPr>
              <a:t>Acil  Sa</a:t>
            </a:r>
            <a:r>
              <a:rPr dirty="0" sz="950" spc="15">
                <a:latin typeface="Courier New"/>
                <a:cs typeface="Courier New"/>
              </a:rPr>
              <a:t>ğ</a:t>
            </a:r>
            <a:r>
              <a:rPr dirty="0" sz="950" spc="15">
                <a:latin typeface="Noto Sans"/>
                <a:cs typeface="Noto Sans"/>
              </a:rPr>
              <a:t>lık </a:t>
            </a:r>
            <a:r>
              <a:rPr dirty="0" sz="950" spc="10">
                <a:latin typeface="Noto Sans"/>
                <a:cs typeface="Noto Sans"/>
              </a:rPr>
              <a:t>Hizmetleri </a:t>
            </a:r>
            <a:r>
              <a:rPr dirty="0" sz="950" spc="-10">
                <a:latin typeface="Courier New"/>
                <a:cs typeface="Courier New"/>
              </a:rPr>
              <a:t>İ</a:t>
            </a:r>
            <a:r>
              <a:rPr dirty="0" sz="950" spc="-10">
                <a:latin typeface="Noto Sans"/>
                <a:cs typeface="Noto Sans"/>
              </a:rPr>
              <a:t>stasyonu'nda </a:t>
            </a:r>
            <a:r>
              <a:rPr dirty="0" sz="950" spc="10">
                <a:latin typeface="Noto Sans"/>
                <a:cs typeface="Noto Sans"/>
              </a:rPr>
              <a:t>stajyer Paramedik </a:t>
            </a:r>
            <a:r>
              <a:rPr dirty="0" sz="950" spc="5">
                <a:latin typeface="Noto Sans"/>
                <a:cs typeface="Noto Sans"/>
              </a:rPr>
              <a:t>olarak </a:t>
            </a:r>
            <a:r>
              <a:rPr dirty="0" sz="950" spc="-5">
                <a:latin typeface="Noto Sans"/>
                <a:cs typeface="Noto Sans"/>
              </a:rPr>
              <a:t>görev  </a:t>
            </a:r>
            <a:r>
              <a:rPr dirty="0" sz="950" spc="20">
                <a:latin typeface="Noto Sans"/>
                <a:cs typeface="Noto Sans"/>
              </a:rPr>
              <a:t>aldım.</a:t>
            </a:r>
            <a:endParaRPr sz="950">
              <a:latin typeface="Noto Sans"/>
              <a:cs typeface="Noto Sans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6263366" y="10274736"/>
            <a:ext cx="871219" cy="360680"/>
          </a:xfrm>
          <a:custGeom>
            <a:avLst/>
            <a:gdLst/>
            <a:ahLst/>
            <a:cxnLst/>
            <a:rect l="l" t="t" r="r" b="b"/>
            <a:pathLst>
              <a:path w="871220" h="360679">
                <a:moveTo>
                  <a:pt x="870889" y="360671"/>
                </a:moveTo>
                <a:lnTo>
                  <a:pt x="0" y="360671"/>
                </a:lnTo>
                <a:lnTo>
                  <a:pt x="0" y="0"/>
                </a:lnTo>
                <a:lnTo>
                  <a:pt x="870889" y="0"/>
                </a:lnTo>
                <a:lnTo>
                  <a:pt x="870889" y="360671"/>
                </a:lnTo>
                <a:close/>
              </a:path>
            </a:pathLst>
          </a:custGeom>
          <a:solidFill>
            <a:srgbClr val="006FD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" name="object 29"/>
          <p:cNvSpPr/>
          <p:nvPr/>
        </p:nvSpPr>
        <p:spPr>
          <a:xfrm>
            <a:off x="369469" y="10389100"/>
            <a:ext cx="1407496" cy="17593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0" name="object 30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349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85"/>
              </a:spcBef>
            </a:pPr>
            <a:r>
              <a:rPr dirty="0" spc="15"/>
              <a:t>Sayfa </a:t>
            </a:r>
            <a:fld id="{81D60167-4931-47E6-BA6A-407CBD079E47}" type="slidenum">
              <a:rPr dirty="0" spc="15"/>
              <a:t>1</a:t>
            </a:fld>
            <a:r>
              <a:rPr dirty="0" spc="15"/>
              <a:t> </a:t>
            </a:r>
            <a:r>
              <a:rPr dirty="0" spc="5"/>
              <a:t>/</a:t>
            </a:r>
            <a:r>
              <a:rPr dirty="0" spc="-95"/>
              <a:t> </a:t>
            </a:r>
            <a:r>
              <a:rPr dirty="0" spc="15"/>
              <a:t>2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69468" y="1196384"/>
            <a:ext cx="6817995" cy="26670"/>
          </a:xfrm>
          <a:custGeom>
            <a:avLst/>
            <a:gdLst/>
            <a:ahLst/>
            <a:cxnLst/>
            <a:rect l="l" t="t" r="r" b="b"/>
            <a:pathLst>
              <a:path w="6817995" h="26669">
                <a:moveTo>
                  <a:pt x="6817569" y="26390"/>
                </a:moveTo>
                <a:lnTo>
                  <a:pt x="0" y="26390"/>
                </a:lnTo>
                <a:lnTo>
                  <a:pt x="8796" y="0"/>
                </a:lnTo>
                <a:lnTo>
                  <a:pt x="6808772" y="0"/>
                </a:lnTo>
                <a:lnTo>
                  <a:pt x="6817569" y="26390"/>
                </a:lnTo>
                <a:close/>
              </a:path>
            </a:pathLst>
          </a:custGeom>
          <a:solidFill>
            <a:srgbClr val="006FD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369468" y="3501162"/>
            <a:ext cx="6817995" cy="26670"/>
          </a:xfrm>
          <a:custGeom>
            <a:avLst/>
            <a:gdLst/>
            <a:ahLst/>
            <a:cxnLst/>
            <a:rect l="l" t="t" r="r" b="b"/>
            <a:pathLst>
              <a:path w="6817995" h="26670">
                <a:moveTo>
                  <a:pt x="6817569" y="26390"/>
                </a:moveTo>
                <a:lnTo>
                  <a:pt x="0" y="26390"/>
                </a:lnTo>
                <a:lnTo>
                  <a:pt x="8796" y="0"/>
                </a:lnTo>
                <a:lnTo>
                  <a:pt x="6808772" y="0"/>
                </a:lnTo>
                <a:lnTo>
                  <a:pt x="6817569" y="26390"/>
                </a:lnTo>
                <a:close/>
              </a:path>
            </a:pathLst>
          </a:custGeom>
          <a:solidFill>
            <a:srgbClr val="006FD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369468" y="4679942"/>
            <a:ext cx="6817995" cy="26670"/>
          </a:xfrm>
          <a:custGeom>
            <a:avLst/>
            <a:gdLst/>
            <a:ahLst/>
            <a:cxnLst/>
            <a:rect l="l" t="t" r="r" b="b"/>
            <a:pathLst>
              <a:path w="6817995" h="26670">
                <a:moveTo>
                  <a:pt x="6817569" y="26390"/>
                </a:moveTo>
                <a:lnTo>
                  <a:pt x="0" y="26390"/>
                </a:lnTo>
                <a:lnTo>
                  <a:pt x="8796" y="0"/>
                </a:lnTo>
                <a:lnTo>
                  <a:pt x="6808772" y="0"/>
                </a:lnTo>
                <a:lnTo>
                  <a:pt x="6817569" y="26390"/>
                </a:lnTo>
                <a:close/>
              </a:path>
            </a:pathLst>
          </a:custGeom>
          <a:solidFill>
            <a:srgbClr val="006FD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369468" y="5858722"/>
            <a:ext cx="6817995" cy="26670"/>
          </a:xfrm>
          <a:custGeom>
            <a:avLst/>
            <a:gdLst/>
            <a:ahLst/>
            <a:cxnLst/>
            <a:rect l="l" t="t" r="r" b="b"/>
            <a:pathLst>
              <a:path w="6817995" h="26670">
                <a:moveTo>
                  <a:pt x="6817569" y="26390"/>
                </a:moveTo>
                <a:lnTo>
                  <a:pt x="0" y="26390"/>
                </a:lnTo>
                <a:lnTo>
                  <a:pt x="8796" y="0"/>
                </a:lnTo>
                <a:lnTo>
                  <a:pt x="6808772" y="0"/>
                </a:lnTo>
                <a:lnTo>
                  <a:pt x="6817569" y="26390"/>
                </a:lnTo>
                <a:close/>
              </a:path>
            </a:pathLst>
          </a:custGeom>
          <a:solidFill>
            <a:srgbClr val="006FD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369468" y="8093125"/>
            <a:ext cx="6817995" cy="26670"/>
          </a:xfrm>
          <a:custGeom>
            <a:avLst/>
            <a:gdLst/>
            <a:ahLst/>
            <a:cxnLst/>
            <a:rect l="l" t="t" r="r" b="b"/>
            <a:pathLst>
              <a:path w="6817995" h="26670">
                <a:moveTo>
                  <a:pt x="6817569" y="26390"/>
                </a:moveTo>
                <a:lnTo>
                  <a:pt x="0" y="26390"/>
                </a:lnTo>
                <a:lnTo>
                  <a:pt x="8796" y="0"/>
                </a:lnTo>
                <a:lnTo>
                  <a:pt x="6808772" y="0"/>
                </a:lnTo>
                <a:lnTo>
                  <a:pt x="6817569" y="26390"/>
                </a:lnTo>
                <a:close/>
              </a:path>
            </a:pathLst>
          </a:custGeom>
          <a:solidFill>
            <a:srgbClr val="006FD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369468" y="9271905"/>
            <a:ext cx="6817995" cy="26670"/>
          </a:xfrm>
          <a:custGeom>
            <a:avLst/>
            <a:gdLst/>
            <a:ahLst/>
            <a:cxnLst/>
            <a:rect l="l" t="t" r="r" b="b"/>
            <a:pathLst>
              <a:path w="6817995" h="26670">
                <a:moveTo>
                  <a:pt x="6817569" y="26390"/>
                </a:moveTo>
                <a:lnTo>
                  <a:pt x="0" y="26390"/>
                </a:lnTo>
                <a:lnTo>
                  <a:pt x="8796" y="0"/>
                </a:lnTo>
                <a:lnTo>
                  <a:pt x="6808772" y="0"/>
                </a:lnTo>
                <a:lnTo>
                  <a:pt x="6817569" y="26390"/>
                </a:lnTo>
                <a:close/>
              </a:path>
            </a:pathLst>
          </a:custGeom>
          <a:solidFill>
            <a:srgbClr val="006FD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434153" y="823012"/>
            <a:ext cx="1552575" cy="30035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 spc="-30">
                <a:latin typeface="Noto Sans"/>
                <a:cs typeface="Noto Sans"/>
              </a:rPr>
              <a:t>E</a:t>
            </a:r>
            <a:r>
              <a:rPr dirty="0" sz="1800" spc="-30">
                <a:latin typeface="Courier New"/>
                <a:cs typeface="Courier New"/>
              </a:rPr>
              <a:t>ğ</a:t>
            </a:r>
            <a:r>
              <a:rPr dirty="0" sz="1800" spc="-30">
                <a:latin typeface="Noto Sans"/>
                <a:cs typeface="Noto Sans"/>
              </a:rPr>
              <a:t>itim</a:t>
            </a:r>
            <a:r>
              <a:rPr dirty="0" sz="1800" spc="-55">
                <a:latin typeface="Noto Sans"/>
                <a:cs typeface="Noto Sans"/>
              </a:rPr>
              <a:t> </a:t>
            </a:r>
            <a:r>
              <a:rPr dirty="0" sz="1800" spc="-5">
                <a:latin typeface="Noto Sans"/>
                <a:cs typeface="Noto Sans"/>
              </a:rPr>
              <a:t>Bilgileri</a:t>
            </a:r>
            <a:endParaRPr sz="1800">
              <a:latin typeface="Noto Sans"/>
              <a:cs typeface="Noto Sans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34153" y="3118994"/>
            <a:ext cx="1200785" cy="30035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 spc="-20">
                <a:latin typeface="Noto Sans"/>
                <a:cs typeface="Noto Sans"/>
              </a:rPr>
              <a:t>Yabancı </a:t>
            </a:r>
            <a:r>
              <a:rPr dirty="0" sz="1800">
                <a:latin typeface="Noto Sans"/>
                <a:cs typeface="Noto Sans"/>
              </a:rPr>
              <a:t>Dil</a:t>
            </a:r>
            <a:endParaRPr sz="1800">
              <a:latin typeface="Noto Sans"/>
              <a:cs typeface="Noto Sans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34153" y="4297773"/>
            <a:ext cx="1078230" cy="30035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 spc="-30">
                <a:latin typeface="Noto Sans"/>
                <a:cs typeface="Noto Sans"/>
              </a:rPr>
              <a:t>Ek</a:t>
            </a:r>
            <a:r>
              <a:rPr dirty="0" sz="1800" spc="-20">
                <a:latin typeface="Noto Sans"/>
                <a:cs typeface="Noto Sans"/>
              </a:rPr>
              <a:t> </a:t>
            </a:r>
            <a:r>
              <a:rPr dirty="0" sz="1800" spc="-10">
                <a:latin typeface="Noto Sans"/>
                <a:cs typeface="Noto Sans"/>
              </a:rPr>
              <a:t>Bilgiler</a:t>
            </a:r>
            <a:endParaRPr sz="1800">
              <a:latin typeface="Noto Sans"/>
              <a:cs typeface="Noto Sans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34153" y="5476553"/>
            <a:ext cx="1254125" cy="30035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 spc="-10">
                <a:latin typeface="Noto Sans"/>
                <a:cs typeface="Noto Sans"/>
              </a:rPr>
              <a:t>Referanslar</a:t>
            </a:r>
            <a:endParaRPr sz="1800">
              <a:latin typeface="Noto Sans"/>
              <a:cs typeface="Noto Sans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34153" y="7710956"/>
            <a:ext cx="1033780" cy="30035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 spc="-10">
                <a:latin typeface="Noto Sans"/>
                <a:cs typeface="Noto Sans"/>
              </a:rPr>
              <a:t>Özet</a:t>
            </a:r>
            <a:r>
              <a:rPr dirty="0" sz="1800" spc="-65">
                <a:latin typeface="Noto Sans"/>
                <a:cs typeface="Noto Sans"/>
              </a:rPr>
              <a:t> </a:t>
            </a:r>
            <a:r>
              <a:rPr dirty="0" sz="1800" spc="-25">
                <a:latin typeface="Noto Sans"/>
                <a:cs typeface="Noto Sans"/>
              </a:rPr>
              <a:t>Bilgi</a:t>
            </a:r>
            <a:endParaRPr sz="1800">
              <a:latin typeface="Noto Sans"/>
              <a:cs typeface="Noto Sans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34153" y="8889736"/>
            <a:ext cx="602615" cy="30035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 spc="-5">
                <a:latin typeface="Noto Sans"/>
                <a:cs typeface="Noto Sans"/>
              </a:rPr>
              <a:t>D</a:t>
            </a:r>
            <a:r>
              <a:rPr dirty="0" sz="1800" spc="15">
                <a:latin typeface="Noto Sans"/>
                <a:cs typeface="Noto Sans"/>
              </a:rPr>
              <a:t>i</a:t>
            </a:r>
            <a:r>
              <a:rPr dirty="0" sz="1800" spc="-114">
                <a:latin typeface="Courier New"/>
                <a:cs typeface="Courier New"/>
              </a:rPr>
              <a:t>ğ</a:t>
            </a:r>
            <a:r>
              <a:rPr dirty="0" sz="1800" spc="15">
                <a:latin typeface="Noto Sans"/>
                <a:cs typeface="Noto Sans"/>
              </a:rPr>
              <a:t>e</a:t>
            </a:r>
            <a:r>
              <a:rPr dirty="0" sz="1800" spc="-10">
                <a:latin typeface="Noto Sans"/>
                <a:cs typeface="Noto Sans"/>
              </a:rPr>
              <a:t>r</a:t>
            </a:r>
            <a:endParaRPr sz="1800">
              <a:latin typeface="Noto Sans"/>
              <a:cs typeface="Noto Sans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427143" y="1386012"/>
            <a:ext cx="632460" cy="17335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950" spc="10" b="1">
                <a:latin typeface="Noto Sans"/>
                <a:cs typeface="Noto Sans"/>
              </a:rPr>
              <a:t>2018-2020</a:t>
            </a:r>
            <a:endParaRPr sz="950">
              <a:latin typeface="Noto Sans"/>
              <a:cs typeface="Noto Sans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945245" y="1366659"/>
            <a:ext cx="3596640" cy="3600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15399"/>
              </a:lnSpc>
              <a:spcBef>
                <a:spcPts val="95"/>
              </a:spcBef>
            </a:pPr>
            <a:r>
              <a:rPr dirty="0" sz="950" spc="10">
                <a:latin typeface="Noto Sans"/>
                <a:cs typeface="Noto Sans"/>
              </a:rPr>
              <a:t>Zonguldak </a:t>
            </a:r>
            <a:r>
              <a:rPr dirty="0" sz="950" spc="20">
                <a:latin typeface="Noto Sans"/>
                <a:cs typeface="Noto Sans"/>
              </a:rPr>
              <a:t>Bülent </a:t>
            </a:r>
            <a:r>
              <a:rPr dirty="0" sz="950" spc="15">
                <a:latin typeface="Noto Sans"/>
                <a:cs typeface="Noto Sans"/>
              </a:rPr>
              <a:t>Ecevit Üniversitesi </a:t>
            </a:r>
            <a:r>
              <a:rPr dirty="0" sz="950" spc="10">
                <a:latin typeface="Noto Sans"/>
                <a:cs typeface="Noto Sans"/>
              </a:rPr>
              <a:t>Ahmet </a:t>
            </a:r>
            <a:r>
              <a:rPr dirty="0" sz="950" spc="5">
                <a:latin typeface="Noto Sans"/>
                <a:cs typeface="Noto Sans"/>
              </a:rPr>
              <a:t>Erdo</a:t>
            </a:r>
            <a:r>
              <a:rPr dirty="0" sz="950" spc="5">
                <a:latin typeface="Courier New"/>
                <a:cs typeface="Courier New"/>
              </a:rPr>
              <a:t>ğ</a:t>
            </a:r>
            <a:r>
              <a:rPr dirty="0" sz="950" spc="5">
                <a:latin typeface="Noto Sans"/>
                <a:cs typeface="Noto Sans"/>
              </a:rPr>
              <a:t>an </a:t>
            </a:r>
            <a:r>
              <a:rPr dirty="0" sz="950" spc="15">
                <a:latin typeface="Noto Sans"/>
                <a:cs typeface="Noto Sans"/>
              </a:rPr>
              <a:t>SHMYO  </a:t>
            </a:r>
            <a:r>
              <a:rPr dirty="0" sz="950" spc="-90">
                <a:latin typeface="Courier New"/>
                <a:cs typeface="Courier New"/>
              </a:rPr>
              <a:t>İ</a:t>
            </a:r>
            <a:r>
              <a:rPr dirty="0" sz="950" spc="-90">
                <a:latin typeface="Noto Sans"/>
                <a:cs typeface="Noto Sans"/>
              </a:rPr>
              <a:t>lk </a:t>
            </a:r>
            <a:r>
              <a:rPr dirty="0" sz="950">
                <a:latin typeface="Noto Sans"/>
                <a:cs typeface="Noto Sans"/>
              </a:rPr>
              <a:t>ve </a:t>
            </a:r>
            <a:r>
              <a:rPr dirty="0" sz="950" spc="15">
                <a:latin typeface="Noto Sans"/>
                <a:cs typeface="Noto Sans"/>
              </a:rPr>
              <a:t>Acil</a:t>
            </a:r>
            <a:r>
              <a:rPr dirty="0" sz="950" spc="35">
                <a:latin typeface="Noto Sans"/>
                <a:cs typeface="Noto Sans"/>
              </a:rPr>
              <a:t> </a:t>
            </a:r>
            <a:r>
              <a:rPr dirty="0" sz="950" spc="20">
                <a:latin typeface="Noto Sans"/>
                <a:cs typeface="Noto Sans"/>
              </a:rPr>
              <a:t>Yardım</a:t>
            </a:r>
            <a:endParaRPr sz="950">
              <a:latin typeface="Noto Sans"/>
              <a:cs typeface="Noto Sans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27143" y="1949011"/>
            <a:ext cx="632460" cy="17335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950" spc="10" b="1">
                <a:latin typeface="Noto Sans"/>
                <a:cs typeface="Noto Sans"/>
              </a:rPr>
              <a:t>2012-2016</a:t>
            </a:r>
            <a:endParaRPr sz="950">
              <a:latin typeface="Noto Sans"/>
              <a:cs typeface="Noto Sans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2945245" y="1929657"/>
            <a:ext cx="2352675" cy="3600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15399"/>
              </a:lnSpc>
              <a:spcBef>
                <a:spcPts val="95"/>
              </a:spcBef>
            </a:pPr>
            <a:r>
              <a:rPr dirty="0" sz="950" spc="10">
                <a:latin typeface="Noto Sans"/>
                <a:cs typeface="Noto Sans"/>
              </a:rPr>
              <a:t>Zonguldak </a:t>
            </a:r>
            <a:r>
              <a:rPr dirty="0" sz="950" spc="15">
                <a:latin typeface="Noto Sans"/>
                <a:cs typeface="Noto Sans"/>
              </a:rPr>
              <a:t>Anadolu Sa</a:t>
            </a:r>
            <a:r>
              <a:rPr dirty="0" sz="950" spc="15">
                <a:latin typeface="Courier New"/>
                <a:cs typeface="Courier New"/>
              </a:rPr>
              <a:t>ğ</a:t>
            </a:r>
            <a:r>
              <a:rPr dirty="0" sz="950" spc="15">
                <a:latin typeface="Noto Sans"/>
                <a:cs typeface="Noto Sans"/>
              </a:rPr>
              <a:t>lık </a:t>
            </a:r>
            <a:r>
              <a:rPr dirty="0" sz="950" spc="20">
                <a:latin typeface="Noto Sans"/>
                <a:cs typeface="Noto Sans"/>
              </a:rPr>
              <a:t>Meslek </a:t>
            </a:r>
            <a:r>
              <a:rPr dirty="0" sz="950" spc="15">
                <a:latin typeface="Noto Sans"/>
                <a:cs typeface="Noto Sans"/>
              </a:rPr>
              <a:t>Lisesi  Acil </a:t>
            </a:r>
            <a:r>
              <a:rPr dirty="0" sz="950" spc="20">
                <a:latin typeface="Noto Sans"/>
                <a:cs typeface="Noto Sans"/>
              </a:rPr>
              <a:t>Tıp</a:t>
            </a:r>
            <a:r>
              <a:rPr dirty="0" sz="950" spc="95">
                <a:latin typeface="Noto Sans"/>
                <a:cs typeface="Noto Sans"/>
              </a:rPr>
              <a:t> </a:t>
            </a:r>
            <a:r>
              <a:rPr dirty="0" sz="950" spc="15">
                <a:latin typeface="Noto Sans"/>
                <a:cs typeface="Noto Sans"/>
              </a:rPr>
              <a:t>Teknisyeni</a:t>
            </a:r>
            <a:endParaRPr sz="950">
              <a:latin typeface="Noto Sans"/>
              <a:cs typeface="Noto Sans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427143" y="2503213"/>
            <a:ext cx="702945" cy="17335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950" spc="10" b="1">
                <a:latin typeface="Noto Sans"/>
                <a:cs typeface="Noto Sans"/>
              </a:rPr>
              <a:t>2005-20012</a:t>
            </a:r>
            <a:endParaRPr sz="950">
              <a:latin typeface="Noto Sans"/>
              <a:cs typeface="Noto Sans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2945245" y="2503213"/>
            <a:ext cx="2740660" cy="17335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950" spc="10">
                <a:latin typeface="Noto Sans"/>
                <a:cs typeface="Noto Sans"/>
              </a:rPr>
              <a:t>Zonguldak </a:t>
            </a:r>
            <a:r>
              <a:rPr dirty="0" sz="950" spc="15">
                <a:latin typeface="Noto Sans"/>
                <a:cs typeface="Noto Sans"/>
              </a:rPr>
              <a:t>Kozlu Cumhuriyet </a:t>
            </a:r>
            <a:r>
              <a:rPr dirty="0" sz="950" spc="-25">
                <a:latin typeface="Courier New"/>
                <a:cs typeface="Courier New"/>
              </a:rPr>
              <a:t>İ</a:t>
            </a:r>
            <a:r>
              <a:rPr dirty="0" sz="950" spc="-25">
                <a:latin typeface="Noto Sans"/>
                <a:cs typeface="Noto Sans"/>
              </a:rPr>
              <a:t>lkö</a:t>
            </a:r>
            <a:r>
              <a:rPr dirty="0" sz="950" spc="-25">
                <a:latin typeface="Courier New"/>
                <a:cs typeface="Courier New"/>
              </a:rPr>
              <a:t>ğ</a:t>
            </a:r>
            <a:r>
              <a:rPr dirty="0" sz="950" spc="-25">
                <a:latin typeface="Noto Sans"/>
                <a:cs typeface="Noto Sans"/>
              </a:rPr>
              <a:t>retim</a:t>
            </a:r>
            <a:r>
              <a:rPr dirty="0" sz="950" spc="55">
                <a:latin typeface="Noto Sans"/>
                <a:cs typeface="Noto Sans"/>
              </a:rPr>
              <a:t> </a:t>
            </a:r>
            <a:r>
              <a:rPr dirty="0" sz="950" spc="10">
                <a:latin typeface="Noto Sans"/>
                <a:cs typeface="Noto Sans"/>
              </a:rPr>
              <a:t>Okulu</a:t>
            </a:r>
            <a:endParaRPr sz="950">
              <a:latin typeface="Noto Sans"/>
              <a:cs typeface="Noto Sans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427143" y="3681993"/>
            <a:ext cx="520700" cy="17335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950" spc="-225" b="1">
                <a:latin typeface="Courier New"/>
                <a:cs typeface="Courier New"/>
              </a:rPr>
              <a:t>İ</a:t>
            </a:r>
            <a:r>
              <a:rPr dirty="0" sz="950" spc="-5" b="1">
                <a:latin typeface="Noto Sans"/>
                <a:cs typeface="Noto Sans"/>
              </a:rPr>
              <a:t>n</a:t>
            </a:r>
            <a:r>
              <a:rPr dirty="0" sz="950" spc="-50" b="1">
                <a:latin typeface="Noto Sans"/>
                <a:cs typeface="Noto Sans"/>
              </a:rPr>
              <a:t>g</a:t>
            </a:r>
            <a:r>
              <a:rPr dirty="0" sz="950" spc="-15" b="1">
                <a:latin typeface="Noto Sans"/>
                <a:cs typeface="Noto Sans"/>
              </a:rPr>
              <a:t>ili</a:t>
            </a:r>
            <a:r>
              <a:rPr dirty="0" sz="950" spc="15" b="1">
                <a:latin typeface="Noto Sans"/>
                <a:cs typeface="Noto Sans"/>
              </a:rPr>
              <a:t>z</a:t>
            </a:r>
            <a:r>
              <a:rPr dirty="0" sz="950" spc="-5" b="1">
                <a:latin typeface="Noto Sans"/>
                <a:cs typeface="Noto Sans"/>
              </a:rPr>
              <a:t>c</a:t>
            </a:r>
            <a:r>
              <a:rPr dirty="0" sz="950" spc="10" b="1">
                <a:latin typeface="Noto Sans"/>
                <a:cs typeface="Noto Sans"/>
              </a:rPr>
              <a:t>e</a:t>
            </a:r>
            <a:endParaRPr sz="950">
              <a:latin typeface="Noto Sans"/>
              <a:cs typeface="Noto Sans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2945245" y="3681993"/>
            <a:ext cx="1545590" cy="17335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950" spc="10">
                <a:latin typeface="Noto Sans"/>
                <a:cs typeface="Noto Sans"/>
              </a:rPr>
              <a:t>yazma </a:t>
            </a:r>
            <a:r>
              <a:rPr dirty="0" sz="950" spc="-5">
                <a:latin typeface="Noto Sans"/>
                <a:cs typeface="Noto Sans"/>
              </a:rPr>
              <a:t>orta, </a:t>
            </a:r>
            <a:r>
              <a:rPr dirty="0" sz="950" spc="-10">
                <a:latin typeface="Noto Sans"/>
                <a:cs typeface="Noto Sans"/>
              </a:rPr>
              <a:t>konu</a:t>
            </a:r>
            <a:r>
              <a:rPr dirty="0" sz="950" spc="-10">
                <a:latin typeface="Courier New"/>
                <a:cs typeface="Courier New"/>
              </a:rPr>
              <a:t>ş</a:t>
            </a:r>
            <a:r>
              <a:rPr dirty="0" sz="950" spc="-10">
                <a:latin typeface="Noto Sans"/>
                <a:cs typeface="Noto Sans"/>
              </a:rPr>
              <a:t>ma</a:t>
            </a:r>
            <a:r>
              <a:rPr dirty="0" sz="950" spc="40">
                <a:latin typeface="Noto Sans"/>
                <a:cs typeface="Noto Sans"/>
              </a:rPr>
              <a:t> </a:t>
            </a:r>
            <a:r>
              <a:rPr dirty="0" sz="950">
                <a:latin typeface="Noto Sans"/>
                <a:cs typeface="Noto Sans"/>
              </a:rPr>
              <a:t>orta</a:t>
            </a:r>
            <a:endParaRPr sz="950">
              <a:latin typeface="Noto Sans"/>
              <a:cs typeface="Noto Sans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427143" y="4860773"/>
            <a:ext cx="440055" cy="17335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950" spc="20" b="1">
                <a:latin typeface="Noto Sans"/>
                <a:cs typeface="Noto Sans"/>
              </a:rPr>
              <a:t>E</a:t>
            </a:r>
            <a:r>
              <a:rPr dirty="0" sz="950" spc="-5" b="1">
                <a:latin typeface="Noto Sans"/>
                <a:cs typeface="Noto Sans"/>
              </a:rPr>
              <a:t>h</a:t>
            </a:r>
            <a:r>
              <a:rPr dirty="0" sz="950" spc="-15" b="1">
                <a:latin typeface="Noto Sans"/>
                <a:cs typeface="Noto Sans"/>
              </a:rPr>
              <a:t>li</a:t>
            </a:r>
            <a:r>
              <a:rPr dirty="0" sz="950" spc="10" b="1">
                <a:latin typeface="Noto Sans"/>
                <a:cs typeface="Noto Sans"/>
              </a:rPr>
              <a:t>y</a:t>
            </a:r>
            <a:r>
              <a:rPr dirty="0" sz="950" spc="-10" b="1">
                <a:latin typeface="Noto Sans"/>
                <a:cs typeface="Noto Sans"/>
              </a:rPr>
              <a:t>e</a:t>
            </a:r>
            <a:r>
              <a:rPr dirty="0" sz="950" spc="5" b="1">
                <a:latin typeface="Noto Sans"/>
                <a:cs typeface="Noto Sans"/>
              </a:rPr>
              <a:t>t</a:t>
            </a:r>
            <a:endParaRPr sz="950">
              <a:latin typeface="Noto Sans"/>
              <a:cs typeface="Noto Sans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2945245" y="4860773"/>
            <a:ext cx="426084" cy="17335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950" spc="10">
                <a:latin typeface="Noto Sans"/>
                <a:cs typeface="Noto Sans"/>
              </a:rPr>
              <a:t>B</a:t>
            </a:r>
            <a:r>
              <a:rPr dirty="0" sz="950" spc="-35">
                <a:latin typeface="Noto Sans"/>
                <a:cs typeface="Noto Sans"/>
              </a:rPr>
              <a:t> </a:t>
            </a:r>
            <a:r>
              <a:rPr dirty="0" sz="950" spc="20">
                <a:latin typeface="Noto Sans"/>
                <a:cs typeface="Noto Sans"/>
              </a:rPr>
              <a:t>sınıfı</a:t>
            </a:r>
            <a:endParaRPr sz="950">
              <a:latin typeface="Noto Sans"/>
              <a:cs typeface="Noto Sans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427143" y="6039553"/>
            <a:ext cx="845819" cy="17335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950" spc="-5" b="1">
                <a:latin typeface="Noto Sans"/>
                <a:cs typeface="Noto Sans"/>
              </a:rPr>
              <a:t>Sertaç</a:t>
            </a:r>
            <a:r>
              <a:rPr dirty="0" sz="950" spc="-25" b="1">
                <a:latin typeface="Noto Sans"/>
                <a:cs typeface="Noto Sans"/>
              </a:rPr>
              <a:t> </a:t>
            </a:r>
            <a:r>
              <a:rPr dirty="0" sz="950" spc="5" b="1">
                <a:latin typeface="Noto Sans"/>
                <a:cs typeface="Noto Sans"/>
              </a:rPr>
              <a:t>BA</a:t>
            </a:r>
            <a:r>
              <a:rPr dirty="0" sz="950" spc="5" b="1">
                <a:latin typeface="Courier New"/>
                <a:cs typeface="Courier New"/>
              </a:rPr>
              <a:t>Ş</a:t>
            </a:r>
            <a:r>
              <a:rPr dirty="0" sz="950" spc="5" b="1">
                <a:latin typeface="Noto Sans"/>
                <a:cs typeface="Noto Sans"/>
              </a:rPr>
              <a:t>AR</a:t>
            </a:r>
            <a:endParaRPr sz="950">
              <a:latin typeface="Noto Sans"/>
              <a:cs typeface="Noto Sans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2945245" y="6020199"/>
            <a:ext cx="2343785" cy="52705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15399"/>
              </a:lnSpc>
              <a:spcBef>
                <a:spcPts val="95"/>
              </a:spcBef>
            </a:pPr>
            <a:r>
              <a:rPr dirty="0" sz="950" spc="10">
                <a:latin typeface="Noto Sans"/>
                <a:cs typeface="Noto Sans"/>
              </a:rPr>
              <a:t>Zonguldak </a:t>
            </a:r>
            <a:r>
              <a:rPr dirty="0" sz="950" spc="5">
                <a:latin typeface="Noto Sans"/>
                <a:cs typeface="Noto Sans"/>
              </a:rPr>
              <a:t>112 Komuta Kontrol </a:t>
            </a:r>
            <a:r>
              <a:rPr dirty="0" sz="950" spc="15">
                <a:latin typeface="Noto Sans"/>
                <a:cs typeface="Noto Sans"/>
              </a:rPr>
              <a:t>Merkezi  </a:t>
            </a:r>
            <a:r>
              <a:rPr dirty="0" sz="950" spc="10">
                <a:latin typeface="Noto Sans"/>
                <a:cs typeface="Noto Sans"/>
              </a:rPr>
              <a:t>Paramedik</a:t>
            </a:r>
            <a:endParaRPr sz="950">
              <a:latin typeface="Noto Sans"/>
              <a:cs typeface="Noto Sans"/>
            </a:endParaRPr>
          </a:p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dirty="0" sz="950" spc="5">
                <a:latin typeface="Noto Sans"/>
                <a:cs typeface="Noto Sans"/>
              </a:rPr>
              <a:t>05385007505</a:t>
            </a:r>
            <a:endParaRPr sz="950">
              <a:latin typeface="Noto Sans"/>
              <a:cs typeface="Noto Sans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427143" y="6769692"/>
            <a:ext cx="881380" cy="17335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950" spc="5" b="1">
                <a:latin typeface="Noto Sans"/>
                <a:cs typeface="Noto Sans"/>
              </a:rPr>
              <a:t>Gamze</a:t>
            </a:r>
            <a:r>
              <a:rPr dirty="0" sz="950" spc="-30" b="1">
                <a:latin typeface="Noto Sans"/>
                <a:cs typeface="Noto Sans"/>
              </a:rPr>
              <a:t> </a:t>
            </a:r>
            <a:r>
              <a:rPr dirty="0" sz="950" spc="5" b="1">
                <a:latin typeface="Noto Sans"/>
                <a:cs typeface="Noto Sans"/>
              </a:rPr>
              <a:t>BA</a:t>
            </a:r>
            <a:r>
              <a:rPr dirty="0" sz="950" spc="5" b="1">
                <a:latin typeface="Courier New"/>
                <a:cs typeface="Courier New"/>
              </a:rPr>
              <a:t>Ş</a:t>
            </a:r>
            <a:r>
              <a:rPr dirty="0" sz="950" spc="5" b="1">
                <a:latin typeface="Noto Sans"/>
                <a:cs typeface="Noto Sans"/>
              </a:rPr>
              <a:t>AR</a:t>
            </a:r>
            <a:endParaRPr sz="950">
              <a:latin typeface="Noto Sans"/>
              <a:cs typeface="Noto Sans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2945245" y="6750339"/>
            <a:ext cx="1788160" cy="52705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15399"/>
              </a:lnSpc>
              <a:spcBef>
                <a:spcPts val="95"/>
              </a:spcBef>
            </a:pPr>
            <a:r>
              <a:rPr dirty="0" sz="950" spc="10">
                <a:latin typeface="Noto Sans"/>
                <a:cs typeface="Noto Sans"/>
              </a:rPr>
              <a:t>Zonguldak Merkez 6 nolu </a:t>
            </a:r>
            <a:r>
              <a:rPr dirty="0" sz="950" spc="15">
                <a:latin typeface="Noto Sans"/>
                <a:cs typeface="Noto Sans"/>
              </a:rPr>
              <a:t>ASH  Acil </a:t>
            </a:r>
            <a:r>
              <a:rPr dirty="0" sz="950" spc="20">
                <a:latin typeface="Noto Sans"/>
                <a:cs typeface="Noto Sans"/>
              </a:rPr>
              <a:t>Tıp </a:t>
            </a:r>
            <a:r>
              <a:rPr dirty="0" sz="950" spc="15">
                <a:latin typeface="Noto Sans"/>
                <a:cs typeface="Noto Sans"/>
              </a:rPr>
              <a:t>Teknsiyeni  </a:t>
            </a:r>
            <a:r>
              <a:rPr dirty="0" sz="950" spc="5">
                <a:latin typeface="Noto Sans"/>
                <a:cs typeface="Noto Sans"/>
              </a:rPr>
              <a:t>05389896751</a:t>
            </a:r>
            <a:endParaRPr sz="950">
              <a:latin typeface="Noto Sans"/>
              <a:cs typeface="Noto Sans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427143" y="8282752"/>
            <a:ext cx="454025" cy="17335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950" b="1">
                <a:latin typeface="Noto Sans"/>
                <a:cs typeface="Noto Sans"/>
              </a:rPr>
              <a:t>M</a:t>
            </a:r>
            <a:r>
              <a:rPr dirty="0" sz="950" spc="-10" b="1">
                <a:latin typeface="Noto Sans"/>
                <a:cs typeface="Noto Sans"/>
              </a:rPr>
              <a:t>e</a:t>
            </a:r>
            <a:r>
              <a:rPr dirty="0" sz="950" spc="5" b="1">
                <a:latin typeface="Noto Sans"/>
                <a:cs typeface="Noto Sans"/>
              </a:rPr>
              <a:t>s</a:t>
            </a:r>
            <a:r>
              <a:rPr dirty="0" sz="950" spc="-15" b="1">
                <a:latin typeface="Noto Sans"/>
                <a:cs typeface="Noto Sans"/>
              </a:rPr>
              <a:t>le</a:t>
            </a:r>
            <a:r>
              <a:rPr dirty="0" sz="950" spc="10" b="1">
                <a:latin typeface="Noto Sans"/>
                <a:cs typeface="Noto Sans"/>
              </a:rPr>
              <a:t>k</a:t>
            </a:r>
            <a:endParaRPr sz="950">
              <a:latin typeface="Noto Sans"/>
              <a:cs typeface="Noto Sans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2945245" y="8282752"/>
            <a:ext cx="653415" cy="17335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950" spc="10">
                <a:latin typeface="Noto Sans"/>
                <a:cs typeface="Noto Sans"/>
              </a:rPr>
              <a:t>Paramedik</a:t>
            </a:r>
            <a:endParaRPr sz="950">
              <a:latin typeface="Noto Sans"/>
              <a:cs typeface="Noto Sans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427143" y="9461532"/>
            <a:ext cx="477520" cy="17335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950" spc="30" b="1">
                <a:latin typeface="Noto Sans"/>
                <a:cs typeface="Noto Sans"/>
              </a:rPr>
              <a:t>Ho</a:t>
            </a:r>
            <a:r>
              <a:rPr dirty="0" sz="950" spc="15" b="1">
                <a:latin typeface="Noto Sans"/>
                <a:cs typeface="Noto Sans"/>
              </a:rPr>
              <a:t>b</a:t>
            </a:r>
            <a:r>
              <a:rPr dirty="0" sz="950" spc="-15" b="1">
                <a:latin typeface="Noto Sans"/>
                <a:cs typeface="Noto Sans"/>
              </a:rPr>
              <a:t>ile</a:t>
            </a:r>
            <a:r>
              <a:rPr dirty="0" sz="950" spc="5" b="1">
                <a:latin typeface="Noto Sans"/>
                <a:cs typeface="Noto Sans"/>
              </a:rPr>
              <a:t>r</a:t>
            </a:r>
            <a:endParaRPr sz="950">
              <a:latin typeface="Noto Sans"/>
              <a:cs typeface="Noto Sans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2945245" y="9461532"/>
            <a:ext cx="2118360" cy="17335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950" spc="-5">
                <a:latin typeface="Noto Sans"/>
                <a:cs typeface="Noto Sans"/>
              </a:rPr>
              <a:t>do</a:t>
            </a:r>
            <a:r>
              <a:rPr dirty="0" sz="950" spc="-5">
                <a:latin typeface="Courier New"/>
                <a:cs typeface="Courier New"/>
              </a:rPr>
              <a:t>ğ</a:t>
            </a:r>
            <a:r>
              <a:rPr dirty="0" sz="950" spc="-5">
                <a:latin typeface="Noto Sans"/>
                <a:cs typeface="Noto Sans"/>
              </a:rPr>
              <a:t>a </a:t>
            </a:r>
            <a:r>
              <a:rPr dirty="0" sz="950">
                <a:latin typeface="Noto Sans"/>
                <a:cs typeface="Noto Sans"/>
              </a:rPr>
              <a:t>yürüyü</a:t>
            </a:r>
            <a:r>
              <a:rPr dirty="0" sz="950">
                <a:latin typeface="Courier New"/>
                <a:cs typeface="Courier New"/>
              </a:rPr>
              <a:t>ş</a:t>
            </a:r>
            <a:r>
              <a:rPr dirty="0" sz="950">
                <a:latin typeface="Noto Sans"/>
                <a:cs typeface="Noto Sans"/>
              </a:rPr>
              <a:t>ü, </a:t>
            </a:r>
            <a:r>
              <a:rPr dirty="0" sz="950" spc="10">
                <a:latin typeface="Noto Sans"/>
                <a:cs typeface="Noto Sans"/>
              </a:rPr>
              <a:t>müzik, </a:t>
            </a:r>
            <a:r>
              <a:rPr dirty="0" sz="950" spc="5">
                <a:latin typeface="Noto Sans"/>
                <a:cs typeface="Noto Sans"/>
              </a:rPr>
              <a:t>kitap,</a:t>
            </a:r>
            <a:r>
              <a:rPr dirty="0" sz="950" spc="30">
                <a:latin typeface="Noto Sans"/>
                <a:cs typeface="Noto Sans"/>
              </a:rPr>
              <a:t> </a:t>
            </a:r>
            <a:r>
              <a:rPr dirty="0" sz="950" spc="15">
                <a:latin typeface="Noto Sans"/>
                <a:cs typeface="Noto Sans"/>
              </a:rPr>
              <a:t>yüzme</a:t>
            </a:r>
            <a:endParaRPr sz="950">
              <a:latin typeface="Noto Sans"/>
              <a:cs typeface="Noto Sans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6263366" y="10274747"/>
            <a:ext cx="871219" cy="360680"/>
          </a:xfrm>
          <a:custGeom>
            <a:avLst/>
            <a:gdLst/>
            <a:ahLst/>
            <a:cxnLst/>
            <a:rect l="l" t="t" r="r" b="b"/>
            <a:pathLst>
              <a:path w="871220" h="360679">
                <a:moveTo>
                  <a:pt x="870889" y="360671"/>
                </a:moveTo>
                <a:lnTo>
                  <a:pt x="0" y="360671"/>
                </a:lnTo>
                <a:lnTo>
                  <a:pt x="0" y="0"/>
                </a:lnTo>
                <a:lnTo>
                  <a:pt x="870889" y="0"/>
                </a:lnTo>
                <a:lnTo>
                  <a:pt x="870889" y="360671"/>
                </a:lnTo>
                <a:close/>
              </a:path>
            </a:pathLst>
          </a:custGeom>
          <a:solidFill>
            <a:srgbClr val="006FD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" name="object 33"/>
          <p:cNvSpPr/>
          <p:nvPr/>
        </p:nvSpPr>
        <p:spPr>
          <a:xfrm>
            <a:off x="369469" y="10389100"/>
            <a:ext cx="1407496" cy="17593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4" name="object 34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2349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85"/>
              </a:spcBef>
            </a:pPr>
            <a:r>
              <a:rPr dirty="0" spc="15"/>
              <a:t>Sayfa </a:t>
            </a:r>
            <a:fld id="{81D60167-4931-47E6-BA6A-407CBD079E47}" type="slidenum">
              <a:rPr dirty="0" spc="15"/>
              <a:t>1</a:t>
            </a:fld>
            <a:r>
              <a:rPr dirty="0" spc="15"/>
              <a:t> </a:t>
            </a:r>
            <a:r>
              <a:rPr dirty="0" spc="5"/>
              <a:t>/</a:t>
            </a:r>
            <a:r>
              <a:rPr dirty="0" spc="-95"/>
              <a:t> </a:t>
            </a:r>
            <a:r>
              <a:rPr dirty="0" spc="15"/>
              <a:t>2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2021-06-13T08:08:29Z</dcterms:created>
  <dcterms:modified xsi:type="dcterms:W3CDTF">2021-06-13T08:08:29Z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2021-02-18T00:00:00Z</vt:filetime>
  </property>
  <property fmtid="{D5CDD505-2E9C-101B-9397-08002B2CF9AE}" pid="3" name="Creator">
    <vt:lpwstr>Chromium</vt:lpwstr>
  </property>
  <property fmtid="{D5CDD505-2E9C-101B-9397-08002B2CF9AE}" pid="4" name="LastSaved">
    <vt:filetime>2021-06-13T00:00:00Z</vt:filetime>
  </property>
</Properties>
</file>